
<file path=[Content_Types].xml><?xml version="1.0" encoding="utf-8"?>
<Types xmlns="http://schemas.openxmlformats.org/package/2006/content-types">
  <Default Extension="png" ContentType="image/png"/>
  <Default Extension="tmp"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31"/>
  </p:notesMasterIdLst>
  <p:sldIdLst>
    <p:sldId id="267" r:id="rId2"/>
    <p:sldId id="261" r:id="rId3"/>
    <p:sldId id="262" r:id="rId4"/>
    <p:sldId id="263" r:id="rId5"/>
    <p:sldId id="284" r:id="rId6"/>
    <p:sldId id="295" r:id="rId7"/>
    <p:sldId id="288" r:id="rId8"/>
    <p:sldId id="283" r:id="rId9"/>
    <p:sldId id="287" r:id="rId10"/>
    <p:sldId id="276" r:id="rId11"/>
    <p:sldId id="270" r:id="rId12"/>
    <p:sldId id="271" r:id="rId13"/>
    <p:sldId id="280" r:id="rId14"/>
    <p:sldId id="272" r:id="rId15"/>
    <p:sldId id="273" r:id="rId16"/>
    <p:sldId id="274" r:id="rId17"/>
    <p:sldId id="275" r:id="rId18"/>
    <p:sldId id="290" r:id="rId19"/>
    <p:sldId id="277" r:id="rId20"/>
    <p:sldId id="278" r:id="rId21"/>
    <p:sldId id="299" r:id="rId22"/>
    <p:sldId id="281" r:id="rId23"/>
    <p:sldId id="297" r:id="rId24"/>
    <p:sldId id="259" r:id="rId25"/>
    <p:sldId id="285" r:id="rId26"/>
    <p:sldId id="265" r:id="rId27"/>
    <p:sldId id="264" r:id="rId28"/>
    <p:sldId id="293" r:id="rId29"/>
    <p:sldId id="294" r:id="rId30"/>
  </p:sldIdLst>
  <p:sldSz cx="12190413"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537" autoAdjust="0"/>
  </p:normalViewPr>
  <p:slideViewPr>
    <p:cSldViewPr>
      <p:cViewPr varScale="1">
        <p:scale>
          <a:sx n="119" d="100"/>
          <a:sy n="119" d="100"/>
        </p:scale>
        <p:origin x="-23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svg"/><Relationship Id="rId1" Type="http://schemas.openxmlformats.org/officeDocument/2006/relationships/image" Target="../media/image6.png"/><Relationship Id="rId6" Type="http://schemas.openxmlformats.org/officeDocument/2006/relationships/image" Target="../media/image22.svg"/><Relationship Id="rId5" Type="http://schemas.openxmlformats.org/officeDocument/2006/relationships/image" Target="../media/image8.png"/><Relationship Id="rId4" Type="http://schemas.openxmlformats.org/officeDocument/2006/relationships/image" Target="../media/image20.svg"/></Relationships>
</file>

<file path=ppt/diagrams/_rels/data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iagrams/_rels/data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svg"/><Relationship Id="rId1" Type="http://schemas.openxmlformats.org/officeDocument/2006/relationships/image" Target="../media/image6.png"/><Relationship Id="rId6" Type="http://schemas.openxmlformats.org/officeDocument/2006/relationships/image" Target="../media/image22.svg"/><Relationship Id="rId5" Type="http://schemas.openxmlformats.org/officeDocument/2006/relationships/image" Target="../media/image8.png"/><Relationship Id="rId4" Type="http://schemas.openxmlformats.org/officeDocument/2006/relationships/image" Target="../media/image20.svg"/></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svg"/><Relationship Id="rId1" Type="http://schemas.openxmlformats.org/officeDocument/2006/relationships/image" Target="../media/image6.png"/><Relationship Id="rId6" Type="http://schemas.openxmlformats.org/officeDocument/2006/relationships/image" Target="../media/image22.svg"/><Relationship Id="rId5" Type="http://schemas.openxmlformats.org/officeDocument/2006/relationships/image" Target="../media/image8.png"/><Relationship Id="rId4" Type="http://schemas.openxmlformats.org/officeDocument/2006/relationships/image" Target="../media/image20.svg"/></Relationships>
</file>

<file path=ppt/diagrams/_rels/data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21.svg"/><Relationship Id="rId1" Type="http://schemas.openxmlformats.org/officeDocument/2006/relationships/image" Target="../media/image9.png"/><Relationship Id="rId6" Type="http://schemas.openxmlformats.org/officeDocument/2006/relationships/image" Target="../media/image25.svg"/><Relationship Id="rId5" Type="http://schemas.openxmlformats.org/officeDocument/2006/relationships/image" Target="../media/image11.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13.png"/></Relationships>
</file>

<file path=ppt/diagrams/_rels/data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31.svg"/><Relationship Id="rId1" Type="http://schemas.openxmlformats.org/officeDocument/2006/relationships/image" Target="../media/image14.png"/><Relationship Id="rId6" Type="http://schemas.openxmlformats.org/officeDocument/2006/relationships/image" Target="../media/image35.svg"/><Relationship Id="rId5" Type="http://schemas.openxmlformats.org/officeDocument/2006/relationships/image" Target="../media/image16.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18.png"/></Relationships>
</file>

<file path=ppt/diagrams/_rels/data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21.svg"/><Relationship Id="rId1" Type="http://schemas.openxmlformats.org/officeDocument/2006/relationships/image" Target="../media/image9.png"/><Relationship Id="rId6" Type="http://schemas.openxmlformats.org/officeDocument/2006/relationships/image" Target="../media/image25.svg"/><Relationship Id="rId5" Type="http://schemas.openxmlformats.org/officeDocument/2006/relationships/image" Target="../media/image11.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13.png"/></Relationships>
</file>

<file path=ppt/diagrams/_rels/data6.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31.svg"/><Relationship Id="rId1" Type="http://schemas.openxmlformats.org/officeDocument/2006/relationships/image" Target="../media/image14.png"/><Relationship Id="rId6" Type="http://schemas.openxmlformats.org/officeDocument/2006/relationships/image" Target="../media/image35.svg"/><Relationship Id="rId5" Type="http://schemas.openxmlformats.org/officeDocument/2006/relationships/image" Target="../media/image16.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18.png"/></Relationships>
</file>

<file path=ppt/diagrams/_rels/data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9.png"/><Relationship Id="rId7" Type="http://schemas.openxmlformats.org/officeDocument/2006/relationships/image" Target="../media/image25.svg"/><Relationship Id="rId12" Type="http://schemas.openxmlformats.org/officeDocument/2006/relationships/image" Target="../media/image29.svg"/><Relationship Id="rId2" Type="http://schemas.openxmlformats.org/officeDocument/2006/relationships/image" Target="../media/image21.svg"/><Relationship Id="rId1" Type="http://schemas.openxmlformats.org/officeDocument/2006/relationships/image" Target="../media/image9.png"/><Relationship Id="rId6" Type="http://schemas.openxmlformats.org/officeDocument/2006/relationships/image" Target="../media/image11.png"/><Relationship Id="rId11" Type="http://schemas.microsoft.com/office/2007/relationships/hdphoto" Target="../media/hdphoto2.wdp"/><Relationship Id="rId5" Type="http://schemas.openxmlformats.org/officeDocument/2006/relationships/image" Target="../media/image23.svg"/><Relationship Id="rId10" Type="http://schemas.openxmlformats.org/officeDocument/2006/relationships/image" Target="../media/image20.png"/><Relationship Id="rId4" Type="http://schemas.microsoft.com/office/2007/relationships/hdphoto" Target="../media/hdphoto1.wdp"/><Relationship Id="rId9" Type="http://schemas.openxmlformats.org/officeDocument/2006/relationships/image" Target="../media/image27.svg"/></Relationships>
</file>

<file path=ppt/diagrams/_rels/data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1.svg"/><Relationship Id="rId7" Type="http://schemas.openxmlformats.org/officeDocument/2006/relationships/image" Target="../media/image35.svg"/><Relationship Id="rId2" Type="http://schemas.microsoft.com/office/2007/relationships/hdphoto" Target="../media/hdphoto3.wdp"/><Relationship Id="rId1" Type="http://schemas.openxmlformats.org/officeDocument/2006/relationships/image" Target="../media/image21.png"/><Relationship Id="rId6" Type="http://schemas.openxmlformats.org/officeDocument/2006/relationships/image" Target="../media/image16.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media/image37.svg"/></Relationships>
</file>

<file path=ppt/diagrams/_rels/data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svg"/><Relationship Id="rId1" Type="http://schemas.openxmlformats.org/officeDocument/2006/relationships/image" Target="../media/image6.png"/><Relationship Id="rId6" Type="http://schemas.openxmlformats.org/officeDocument/2006/relationships/image" Target="../media/image22.svg"/><Relationship Id="rId5" Type="http://schemas.openxmlformats.org/officeDocument/2006/relationships/image" Target="../media/image8.png"/><Relationship Id="rId4" Type="http://schemas.openxmlformats.org/officeDocument/2006/relationships/image" Target="../media/image20.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svg"/><Relationship Id="rId1" Type="http://schemas.openxmlformats.org/officeDocument/2006/relationships/image" Target="../media/image6.png"/><Relationship Id="rId6" Type="http://schemas.openxmlformats.org/officeDocument/2006/relationships/image" Target="../media/image22.svg"/><Relationship Id="rId5" Type="http://schemas.openxmlformats.org/officeDocument/2006/relationships/image" Target="../media/image8.png"/><Relationship Id="rId4" Type="http://schemas.openxmlformats.org/officeDocument/2006/relationships/image" Target="../media/image2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svg"/><Relationship Id="rId1" Type="http://schemas.openxmlformats.org/officeDocument/2006/relationships/image" Target="../media/image6.png"/><Relationship Id="rId6" Type="http://schemas.openxmlformats.org/officeDocument/2006/relationships/image" Target="../media/image22.svg"/><Relationship Id="rId5" Type="http://schemas.openxmlformats.org/officeDocument/2006/relationships/image" Target="../media/image8.png"/><Relationship Id="rId4" Type="http://schemas.openxmlformats.org/officeDocument/2006/relationships/image" Target="../media/image20.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21.svg"/><Relationship Id="rId1" Type="http://schemas.openxmlformats.org/officeDocument/2006/relationships/image" Target="../media/image9.png"/><Relationship Id="rId6" Type="http://schemas.openxmlformats.org/officeDocument/2006/relationships/image" Target="../media/image25.svg"/><Relationship Id="rId5" Type="http://schemas.openxmlformats.org/officeDocument/2006/relationships/image" Target="../media/image11.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13.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31.svg"/><Relationship Id="rId1" Type="http://schemas.openxmlformats.org/officeDocument/2006/relationships/image" Target="../media/image14.png"/><Relationship Id="rId6" Type="http://schemas.openxmlformats.org/officeDocument/2006/relationships/image" Target="../media/image35.svg"/><Relationship Id="rId5" Type="http://schemas.openxmlformats.org/officeDocument/2006/relationships/image" Target="../media/image16.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18.png"/></Relationships>
</file>

<file path=ppt/diagrams/_rels/drawing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21.svg"/><Relationship Id="rId1" Type="http://schemas.openxmlformats.org/officeDocument/2006/relationships/image" Target="../media/image9.png"/><Relationship Id="rId6" Type="http://schemas.openxmlformats.org/officeDocument/2006/relationships/image" Target="../media/image25.svg"/><Relationship Id="rId5" Type="http://schemas.openxmlformats.org/officeDocument/2006/relationships/image" Target="../media/image11.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13.png"/></Relationships>
</file>

<file path=ppt/diagrams/_rels/drawing6.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31.svg"/><Relationship Id="rId1" Type="http://schemas.openxmlformats.org/officeDocument/2006/relationships/image" Target="../media/image14.png"/><Relationship Id="rId6" Type="http://schemas.openxmlformats.org/officeDocument/2006/relationships/image" Target="../media/image35.svg"/><Relationship Id="rId5" Type="http://schemas.openxmlformats.org/officeDocument/2006/relationships/image" Target="../media/image16.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18.png"/></Relationships>
</file>

<file path=ppt/diagrams/_rels/drawing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9.png"/><Relationship Id="rId7" Type="http://schemas.openxmlformats.org/officeDocument/2006/relationships/image" Target="../media/image25.svg"/><Relationship Id="rId12" Type="http://schemas.openxmlformats.org/officeDocument/2006/relationships/image" Target="../media/image29.svg"/><Relationship Id="rId2" Type="http://schemas.openxmlformats.org/officeDocument/2006/relationships/image" Target="../media/image21.svg"/><Relationship Id="rId1" Type="http://schemas.openxmlformats.org/officeDocument/2006/relationships/image" Target="../media/image9.png"/><Relationship Id="rId6" Type="http://schemas.openxmlformats.org/officeDocument/2006/relationships/image" Target="../media/image11.png"/><Relationship Id="rId11" Type="http://schemas.microsoft.com/office/2007/relationships/hdphoto" Target="../media/hdphoto2.wdp"/><Relationship Id="rId5" Type="http://schemas.openxmlformats.org/officeDocument/2006/relationships/image" Target="../media/image23.svg"/><Relationship Id="rId10" Type="http://schemas.openxmlformats.org/officeDocument/2006/relationships/image" Target="../media/image20.png"/><Relationship Id="rId4" Type="http://schemas.microsoft.com/office/2007/relationships/hdphoto" Target="../media/hdphoto1.wdp"/><Relationship Id="rId9" Type="http://schemas.openxmlformats.org/officeDocument/2006/relationships/image" Target="../media/image27.svg"/></Relationships>
</file>

<file path=ppt/diagrams/_rels/drawing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1.svg"/><Relationship Id="rId7" Type="http://schemas.openxmlformats.org/officeDocument/2006/relationships/image" Target="../media/image35.svg"/><Relationship Id="rId2" Type="http://schemas.microsoft.com/office/2007/relationships/hdphoto" Target="../media/hdphoto3.wdp"/><Relationship Id="rId1" Type="http://schemas.openxmlformats.org/officeDocument/2006/relationships/image" Target="../media/image21.png"/><Relationship Id="rId6" Type="http://schemas.openxmlformats.org/officeDocument/2006/relationships/image" Target="../media/image16.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media/image37.svg"/></Relationships>
</file>

<file path=ppt/diagrams/_rels/drawing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911B91-CCF7-4207-B571-7A935C3A32C9}"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AU"/>
        </a:p>
      </dgm:t>
    </dgm:pt>
    <dgm:pt modelId="{BA4BF229-2A88-4BC6-84A7-21B48F95E119}">
      <dgm:prSet custT="1"/>
      <dgm:spPr/>
      <dgm:t>
        <a:bodyPr/>
        <a:lstStyle/>
        <a:p>
          <a:r>
            <a:rPr lang="en-AU" sz="3200" b="1" dirty="0"/>
            <a:t>Prenatal alcohol exposure </a:t>
          </a:r>
        </a:p>
      </dgm:t>
    </dgm:pt>
    <dgm:pt modelId="{0374C847-C180-4449-AE4D-C328E66B18AB}" type="parTrans" cxnId="{7E255859-B66A-4D99-B0B2-1683DD325FB6}">
      <dgm:prSet/>
      <dgm:spPr/>
      <dgm:t>
        <a:bodyPr/>
        <a:lstStyle/>
        <a:p>
          <a:endParaRPr lang="en-AU" sz="2400"/>
        </a:p>
      </dgm:t>
    </dgm:pt>
    <dgm:pt modelId="{6D6FF708-B397-4D7C-814E-2760EE529E0B}" type="sibTrans" cxnId="{7E255859-B66A-4D99-B0B2-1683DD325FB6}">
      <dgm:prSet/>
      <dgm:spPr/>
      <dgm:t>
        <a:bodyPr/>
        <a:lstStyle/>
        <a:p>
          <a:endParaRPr lang="en-AU" sz="3200"/>
        </a:p>
      </dgm:t>
    </dgm:pt>
    <dgm:pt modelId="{A5C34997-F704-436D-96A0-CB08CC05288B}">
      <dgm:prSet custT="1"/>
      <dgm:spPr/>
      <dgm:t>
        <a:bodyPr/>
        <a:lstStyle/>
        <a:p>
          <a:r>
            <a:rPr lang="en-AU" sz="3200" b="1" dirty="0"/>
            <a:t>Neurodevelopmental impairment</a:t>
          </a:r>
        </a:p>
      </dgm:t>
    </dgm:pt>
    <dgm:pt modelId="{7EAC2CA0-0386-4A9E-A88A-56081999FAC4}" type="parTrans" cxnId="{90C7970D-355C-44B2-A207-59618320DBEE}">
      <dgm:prSet/>
      <dgm:spPr/>
      <dgm:t>
        <a:bodyPr/>
        <a:lstStyle/>
        <a:p>
          <a:endParaRPr lang="en-AU" sz="2400"/>
        </a:p>
      </dgm:t>
    </dgm:pt>
    <dgm:pt modelId="{D0B5ABC4-B92F-4A7D-A912-043762F73A1E}" type="sibTrans" cxnId="{90C7970D-355C-44B2-A207-59618320DBEE}">
      <dgm:prSet/>
      <dgm:spPr/>
      <dgm:t>
        <a:bodyPr/>
        <a:lstStyle/>
        <a:p>
          <a:endParaRPr lang="en-AU" sz="2400"/>
        </a:p>
      </dgm:t>
    </dgm:pt>
    <dgm:pt modelId="{C2A55B46-41FD-484C-A5D8-4B7EBC86E08A}">
      <dgm:prSet custT="1"/>
      <dgm:spPr/>
      <dgm:t>
        <a:bodyPr/>
        <a:lstStyle/>
        <a:p>
          <a:r>
            <a:rPr lang="en-AU" sz="3200" b="1" dirty="0"/>
            <a:t>Sentinel Facial features</a:t>
          </a:r>
        </a:p>
      </dgm:t>
    </dgm:pt>
    <dgm:pt modelId="{E7A6DF29-92F2-45C3-9897-042DB4CE2176}" type="parTrans" cxnId="{85317160-598A-4E7E-A68A-4A2D77D637EB}">
      <dgm:prSet/>
      <dgm:spPr/>
      <dgm:t>
        <a:bodyPr/>
        <a:lstStyle/>
        <a:p>
          <a:endParaRPr lang="en-AU" sz="2400"/>
        </a:p>
      </dgm:t>
    </dgm:pt>
    <dgm:pt modelId="{4E16BA09-91DE-49CD-A351-3B9BB884DDD8}" type="sibTrans" cxnId="{85317160-598A-4E7E-A68A-4A2D77D637EB}">
      <dgm:prSet/>
      <dgm:spPr/>
      <dgm:t>
        <a:bodyPr/>
        <a:lstStyle/>
        <a:p>
          <a:endParaRPr lang="en-AU" sz="2400"/>
        </a:p>
      </dgm:t>
    </dgm:pt>
    <dgm:pt modelId="{02505BCB-197D-4759-8593-2191AEF2C473}" type="pres">
      <dgm:prSet presAssocID="{75911B91-CCF7-4207-B571-7A935C3A32C9}" presName="Name0" presStyleCnt="0">
        <dgm:presLayoutVars>
          <dgm:chMax val="7"/>
          <dgm:chPref val="7"/>
          <dgm:dir/>
        </dgm:presLayoutVars>
      </dgm:prSet>
      <dgm:spPr/>
      <dgm:t>
        <a:bodyPr/>
        <a:lstStyle/>
        <a:p>
          <a:endParaRPr lang="en-US"/>
        </a:p>
      </dgm:t>
    </dgm:pt>
    <dgm:pt modelId="{51108C6A-F26B-4FB5-BC72-79568EC18F6E}" type="pres">
      <dgm:prSet presAssocID="{75911B91-CCF7-4207-B571-7A935C3A32C9}" presName="Name1" presStyleCnt="0"/>
      <dgm:spPr/>
    </dgm:pt>
    <dgm:pt modelId="{0003DC48-1E2B-4E6B-8B55-B5763EB7DCC3}" type="pres">
      <dgm:prSet presAssocID="{75911B91-CCF7-4207-B571-7A935C3A32C9}" presName="cycle" presStyleCnt="0"/>
      <dgm:spPr/>
    </dgm:pt>
    <dgm:pt modelId="{D3140D6C-87CE-4A8E-B9C6-133CA78C02C4}" type="pres">
      <dgm:prSet presAssocID="{75911B91-CCF7-4207-B571-7A935C3A32C9}" presName="srcNode" presStyleLbl="node1" presStyleIdx="0" presStyleCnt="3"/>
      <dgm:spPr/>
    </dgm:pt>
    <dgm:pt modelId="{48A3B13E-6207-433A-9A5A-708E3DDF54BB}" type="pres">
      <dgm:prSet presAssocID="{75911B91-CCF7-4207-B571-7A935C3A32C9}" presName="conn" presStyleLbl="parChTrans1D2" presStyleIdx="0" presStyleCnt="1"/>
      <dgm:spPr/>
      <dgm:t>
        <a:bodyPr/>
        <a:lstStyle/>
        <a:p>
          <a:endParaRPr lang="en-US"/>
        </a:p>
      </dgm:t>
    </dgm:pt>
    <dgm:pt modelId="{745FCA90-9E3A-4CE0-A0FB-11DBA6618C8F}" type="pres">
      <dgm:prSet presAssocID="{75911B91-CCF7-4207-B571-7A935C3A32C9}" presName="extraNode" presStyleLbl="node1" presStyleIdx="0" presStyleCnt="3"/>
      <dgm:spPr/>
    </dgm:pt>
    <dgm:pt modelId="{273749B0-D831-4EFD-9C00-894911A63CE9}" type="pres">
      <dgm:prSet presAssocID="{75911B91-CCF7-4207-B571-7A935C3A32C9}" presName="dstNode" presStyleLbl="node1" presStyleIdx="0" presStyleCnt="3"/>
      <dgm:spPr/>
    </dgm:pt>
    <dgm:pt modelId="{0AB3A11A-8634-4DAE-A127-8741C3E847E5}" type="pres">
      <dgm:prSet presAssocID="{BA4BF229-2A88-4BC6-84A7-21B48F95E119}" presName="text_1" presStyleLbl="node1" presStyleIdx="0" presStyleCnt="3" custScaleX="98709">
        <dgm:presLayoutVars>
          <dgm:bulletEnabled val="1"/>
        </dgm:presLayoutVars>
      </dgm:prSet>
      <dgm:spPr/>
      <dgm:t>
        <a:bodyPr/>
        <a:lstStyle/>
        <a:p>
          <a:endParaRPr lang="en-US"/>
        </a:p>
      </dgm:t>
    </dgm:pt>
    <dgm:pt modelId="{561CE9F1-91D8-48FE-B409-4CEEE00D0528}" type="pres">
      <dgm:prSet presAssocID="{BA4BF229-2A88-4BC6-84A7-21B48F95E119}" presName="accent_1" presStyleCnt="0"/>
      <dgm:spPr/>
    </dgm:pt>
    <dgm:pt modelId="{9B3B2E21-98E9-424A-A41A-B1A4B7E9094D}" type="pres">
      <dgm:prSet presAssocID="{BA4BF229-2A88-4BC6-84A7-21B48F95E119}" presName="accentRepeatNode" presStyleLbl="solidFgAcc1" presStyleIdx="0" presStyleCnt="3"/>
      <dgm:spPr>
        <a:blipFill rotWithShape="0">
          <a:blip xmlns:r="http://schemas.openxmlformats.org/officeDocument/2006/relationships" r:embed="rId1">
            <a:duotone>
              <a:prstClr val="black"/>
              <a:schemeClr val="accent2">
                <a:tint val="45000"/>
                <a:satMod val="400000"/>
              </a:schemeClr>
            </a:duotone>
            <a:extLst>
              <a:ext uri="{96DAC541-7B7A-43D3-8B79-37D633B846F1}">
                <asvg:svgBlip xmlns="" xmlns:asvg="http://schemas.microsoft.com/office/drawing/2016/SVG/main" r:embed="rId2"/>
              </a:ext>
            </a:extLst>
          </a:blip>
          <a:srcRect/>
          <a:stretch>
            <a:fillRect/>
          </a:stretch>
        </a:blipFill>
      </dgm:spPr>
      <dgm:t>
        <a:bodyPr/>
        <a:lstStyle/>
        <a:p>
          <a:endParaRPr lang="en-US"/>
        </a:p>
      </dgm:t>
    </dgm:pt>
    <dgm:pt modelId="{9E17B6AB-6CFF-4081-9389-AC47AC846133}" type="pres">
      <dgm:prSet presAssocID="{A5C34997-F704-436D-96A0-CB08CC05288B}" presName="text_2" presStyleLbl="node1" presStyleIdx="1" presStyleCnt="3" custLinFactNeighborX="-696" custLinFactNeighborY="1398">
        <dgm:presLayoutVars>
          <dgm:bulletEnabled val="1"/>
        </dgm:presLayoutVars>
      </dgm:prSet>
      <dgm:spPr/>
      <dgm:t>
        <a:bodyPr/>
        <a:lstStyle/>
        <a:p>
          <a:endParaRPr lang="en-US"/>
        </a:p>
      </dgm:t>
    </dgm:pt>
    <dgm:pt modelId="{99D6B57B-42A8-405C-AE21-F92CE2C44E4E}" type="pres">
      <dgm:prSet presAssocID="{A5C34997-F704-436D-96A0-CB08CC05288B}" presName="accent_2" presStyleCnt="0"/>
      <dgm:spPr/>
    </dgm:pt>
    <dgm:pt modelId="{67254F70-01D0-4DC1-8A25-E7BA1CE7C70B}" type="pres">
      <dgm:prSet presAssocID="{A5C34997-F704-436D-96A0-CB08CC05288B}" presName="accentRepeatNode" presStyleLbl="solidFgAcc1" presStyleIdx="1" presStyleCnt="3" custLinFactNeighborX="-1365" custLinFactNeighborY="-1138"/>
      <dgm:spPr>
        <a:blipFill rotWithShape="0">
          <a:blip xmlns:r="http://schemas.openxmlformats.org/officeDocument/2006/relationships" r:embed="rId3">
            <a:duotone>
              <a:prstClr val="black"/>
              <a:schemeClr val="accent2">
                <a:tint val="45000"/>
                <a:satMod val="400000"/>
              </a:schemeClr>
            </a:duotone>
            <a:extLst>
              <a:ext uri="{96DAC541-7B7A-43D3-8B79-37D633B846F1}">
                <asvg:svgBlip xmlns="" xmlns:asvg="http://schemas.microsoft.com/office/drawing/2016/SVG/main" r:embed="rId4"/>
              </a:ext>
            </a:extLst>
          </a:blip>
          <a:srcRect/>
          <a:stretch>
            <a:fillRect/>
          </a:stretch>
        </a:blipFill>
      </dgm:spPr>
      <dgm:t>
        <a:bodyPr/>
        <a:lstStyle/>
        <a:p>
          <a:endParaRPr lang="en-US"/>
        </a:p>
      </dgm:t>
    </dgm:pt>
    <dgm:pt modelId="{F816534A-8F4D-4B5F-8E8A-0EBB99491F99}" type="pres">
      <dgm:prSet presAssocID="{C2A55B46-41FD-484C-A5D8-4B7EBC86E08A}" presName="text_3" presStyleLbl="node1" presStyleIdx="2" presStyleCnt="3" custLinFactNeighborX="-636" custLinFactNeighborY="1398">
        <dgm:presLayoutVars>
          <dgm:bulletEnabled val="1"/>
        </dgm:presLayoutVars>
      </dgm:prSet>
      <dgm:spPr/>
      <dgm:t>
        <a:bodyPr/>
        <a:lstStyle/>
        <a:p>
          <a:endParaRPr lang="en-US"/>
        </a:p>
      </dgm:t>
    </dgm:pt>
    <dgm:pt modelId="{C4A06E04-D8AB-4D8E-B693-A787FFE4EF2D}" type="pres">
      <dgm:prSet presAssocID="{C2A55B46-41FD-484C-A5D8-4B7EBC86E08A}" presName="accent_3" presStyleCnt="0"/>
      <dgm:spPr/>
    </dgm:pt>
    <dgm:pt modelId="{63FB75F9-2BF2-4BC7-8160-A42B6C1D9E41}" type="pres">
      <dgm:prSet presAssocID="{C2A55B46-41FD-484C-A5D8-4B7EBC86E08A}" presName="accentRepeatNode" presStyleLbl="solidFgAcc1" presStyleIdx="2" presStyleCnt="3" custLinFactNeighborX="-1820" custLinFactNeighborY="2730"/>
      <dgm:spPr>
        <a:blipFill rotWithShape="0">
          <a:blip xmlns:r="http://schemas.openxmlformats.org/officeDocument/2006/relationships" r:embed="rId5">
            <a:duotone>
              <a:prstClr val="black"/>
              <a:schemeClr val="accent2">
                <a:tint val="45000"/>
                <a:satMod val="400000"/>
              </a:schemeClr>
            </a:duotone>
            <a:extLst>
              <a:ext uri="{96DAC541-7B7A-43D3-8B79-37D633B846F1}">
                <asvg:svgBlip xmlns="" xmlns:asvg="http://schemas.microsoft.com/office/drawing/2016/SVG/main" r:embed="rId6"/>
              </a:ext>
            </a:extLst>
          </a:blip>
          <a:srcRect/>
          <a:stretch>
            <a:fillRect/>
          </a:stretch>
        </a:blipFill>
      </dgm:spPr>
      <dgm:t>
        <a:bodyPr/>
        <a:lstStyle/>
        <a:p>
          <a:endParaRPr lang="en-US"/>
        </a:p>
      </dgm:t>
    </dgm:pt>
  </dgm:ptLst>
  <dgm:cxnLst>
    <dgm:cxn modelId="{90C7970D-355C-44B2-A207-59618320DBEE}" srcId="{75911B91-CCF7-4207-B571-7A935C3A32C9}" destId="{A5C34997-F704-436D-96A0-CB08CC05288B}" srcOrd="1" destOrd="0" parTransId="{7EAC2CA0-0386-4A9E-A88A-56081999FAC4}" sibTransId="{D0B5ABC4-B92F-4A7D-A912-043762F73A1E}"/>
    <dgm:cxn modelId="{85AEE83C-F4D8-4843-8C6E-851255920453}" type="presOf" srcId="{A5C34997-F704-436D-96A0-CB08CC05288B}" destId="{9E17B6AB-6CFF-4081-9389-AC47AC846133}" srcOrd="0" destOrd="0" presId="urn:microsoft.com/office/officeart/2008/layout/VerticalCurvedList"/>
    <dgm:cxn modelId="{F1274E64-FB48-47AA-9021-8C93377457AB}" type="presOf" srcId="{75911B91-CCF7-4207-B571-7A935C3A32C9}" destId="{02505BCB-197D-4759-8593-2191AEF2C473}" srcOrd="0" destOrd="0" presId="urn:microsoft.com/office/officeart/2008/layout/VerticalCurvedList"/>
    <dgm:cxn modelId="{95B86A30-389F-46A3-98D5-7DA1E391DE92}" type="presOf" srcId="{C2A55B46-41FD-484C-A5D8-4B7EBC86E08A}" destId="{F816534A-8F4D-4B5F-8E8A-0EBB99491F99}" srcOrd="0" destOrd="0" presId="urn:microsoft.com/office/officeart/2008/layout/VerticalCurvedList"/>
    <dgm:cxn modelId="{1C6097B0-92D2-45AC-AA53-7CFCF826D79A}" type="presOf" srcId="{6D6FF708-B397-4D7C-814E-2760EE529E0B}" destId="{48A3B13E-6207-433A-9A5A-708E3DDF54BB}" srcOrd="0" destOrd="0" presId="urn:microsoft.com/office/officeart/2008/layout/VerticalCurvedList"/>
    <dgm:cxn modelId="{85317160-598A-4E7E-A68A-4A2D77D637EB}" srcId="{75911B91-CCF7-4207-B571-7A935C3A32C9}" destId="{C2A55B46-41FD-484C-A5D8-4B7EBC86E08A}" srcOrd="2" destOrd="0" parTransId="{E7A6DF29-92F2-45C3-9897-042DB4CE2176}" sibTransId="{4E16BA09-91DE-49CD-A351-3B9BB884DDD8}"/>
    <dgm:cxn modelId="{0D35DF1E-2BA0-44D1-B654-903911C5F9DC}" type="presOf" srcId="{BA4BF229-2A88-4BC6-84A7-21B48F95E119}" destId="{0AB3A11A-8634-4DAE-A127-8741C3E847E5}" srcOrd="0" destOrd="0" presId="urn:microsoft.com/office/officeart/2008/layout/VerticalCurvedList"/>
    <dgm:cxn modelId="{7E255859-B66A-4D99-B0B2-1683DD325FB6}" srcId="{75911B91-CCF7-4207-B571-7A935C3A32C9}" destId="{BA4BF229-2A88-4BC6-84A7-21B48F95E119}" srcOrd="0" destOrd="0" parTransId="{0374C847-C180-4449-AE4D-C328E66B18AB}" sibTransId="{6D6FF708-B397-4D7C-814E-2760EE529E0B}"/>
    <dgm:cxn modelId="{FEA122AF-C1D2-4855-8CBA-4D97DA4834FB}" type="presParOf" srcId="{02505BCB-197D-4759-8593-2191AEF2C473}" destId="{51108C6A-F26B-4FB5-BC72-79568EC18F6E}" srcOrd="0" destOrd="0" presId="urn:microsoft.com/office/officeart/2008/layout/VerticalCurvedList"/>
    <dgm:cxn modelId="{FA6E2220-FDF4-4EC3-850F-C2B5E58ED150}" type="presParOf" srcId="{51108C6A-F26B-4FB5-BC72-79568EC18F6E}" destId="{0003DC48-1E2B-4E6B-8B55-B5763EB7DCC3}" srcOrd="0" destOrd="0" presId="urn:microsoft.com/office/officeart/2008/layout/VerticalCurvedList"/>
    <dgm:cxn modelId="{8627A042-1B80-4270-9517-7FCA50A7DCA8}" type="presParOf" srcId="{0003DC48-1E2B-4E6B-8B55-B5763EB7DCC3}" destId="{D3140D6C-87CE-4A8E-B9C6-133CA78C02C4}" srcOrd="0" destOrd="0" presId="urn:microsoft.com/office/officeart/2008/layout/VerticalCurvedList"/>
    <dgm:cxn modelId="{FC61DB74-9F69-4D12-BBFA-671AD89DED48}" type="presParOf" srcId="{0003DC48-1E2B-4E6B-8B55-B5763EB7DCC3}" destId="{48A3B13E-6207-433A-9A5A-708E3DDF54BB}" srcOrd="1" destOrd="0" presId="urn:microsoft.com/office/officeart/2008/layout/VerticalCurvedList"/>
    <dgm:cxn modelId="{BB0B946C-B2C5-4D4E-820C-A03B9A689721}" type="presParOf" srcId="{0003DC48-1E2B-4E6B-8B55-B5763EB7DCC3}" destId="{745FCA90-9E3A-4CE0-A0FB-11DBA6618C8F}" srcOrd="2" destOrd="0" presId="urn:microsoft.com/office/officeart/2008/layout/VerticalCurvedList"/>
    <dgm:cxn modelId="{4C3C69FB-3D55-4B9D-84D0-0758518F22F6}" type="presParOf" srcId="{0003DC48-1E2B-4E6B-8B55-B5763EB7DCC3}" destId="{273749B0-D831-4EFD-9C00-894911A63CE9}" srcOrd="3" destOrd="0" presId="urn:microsoft.com/office/officeart/2008/layout/VerticalCurvedList"/>
    <dgm:cxn modelId="{000CE461-6BA4-4741-8156-5B7C1092A0AD}" type="presParOf" srcId="{51108C6A-F26B-4FB5-BC72-79568EC18F6E}" destId="{0AB3A11A-8634-4DAE-A127-8741C3E847E5}" srcOrd="1" destOrd="0" presId="urn:microsoft.com/office/officeart/2008/layout/VerticalCurvedList"/>
    <dgm:cxn modelId="{433358D2-6306-4E73-A80F-51C192563C04}" type="presParOf" srcId="{51108C6A-F26B-4FB5-BC72-79568EC18F6E}" destId="{561CE9F1-91D8-48FE-B409-4CEEE00D0528}" srcOrd="2" destOrd="0" presId="urn:microsoft.com/office/officeart/2008/layout/VerticalCurvedList"/>
    <dgm:cxn modelId="{55831232-9997-4E34-87A7-1CC9B286DCFE}" type="presParOf" srcId="{561CE9F1-91D8-48FE-B409-4CEEE00D0528}" destId="{9B3B2E21-98E9-424A-A41A-B1A4B7E9094D}" srcOrd="0" destOrd="0" presId="urn:microsoft.com/office/officeart/2008/layout/VerticalCurvedList"/>
    <dgm:cxn modelId="{DBDAE984-5939-4AA4-9056-E63B220E44AB}" type="presParOf" srcId="{51108C6A-F26B-4FB5-BC72-79568EC18F6E}" destId="{9E17B6AB-6CFF-4081-9389-AC47AC846133}" srcOrd="3" destOrd="0" presId="urn:microsoft.com/office/officeart/2008/layout/VerticalCurvedList"/>
    <dgm:cxn modelId="{E73CADCF-232D-4E3C-A2E8-4DE865A5FF07}" type="presParOf" srcId="{51108C6A-F26B-4FB5-BC72-79568EC18F6E}" destId="{99D6B57B-42A8-405C-AE21-F92CE2C44E4E}" srcOrd="4" destOrd="0" presId="urn:microsoft.com/office/officeart/2008/layout/VerticalCurvedList"/>
    <dgm:cxn modelId="{C134FD0B-6A4F-49BC-A2E2-FC90BEB85E45}" type="presParOf" srcId="{99D6B57B-42A8-405C-AE21-F92CE2C44E4E}" destId="{67254F70-01D0-4DC1-8A25-E7BA1CE7C70B}" srcOrd="0" destOrd="0" presId="urn:microsoft.com/office/officeart/2008/layout/VerticalCurvedList"/>
    <dgm:cxn modelId="{6613AE72-2569-432C-84BB-3ADA9C44756A}" type="presParOf" srcId="{51108C6A-F26B-4FB5-BC72-79568EC18F6E}" destId="{F816534A-8F4D-4B5F-8E8A-0EBB99491F99}" srcOrd="5" destOrd="0" presId="urn:microsoft.com/office/officeart/2008/layout/VerticalCurvedList"/>
    <dgm:cxn modelId="{8D4B72F2-430B-481E-A0A1-210037934E95}" type="presParOf" srcId="{51108C6A-F26B-4FB5-BC72-79568EC18F6E}" destId="{C4A06E04-D8AB-4D8E-B693-A787FFE4EF2D}" srcOrd="6" destOrd="0" presId="urn:microsoft.com/office/officeart/2008/layout/VerticalCurvedList"/>
    <dgm:cxn modelId="{10BD4F04-683B-4935-8F1D-2E6FCBB19FE4}" type="presParOf" srcId="{C4A06E04-D8AB-4D8E-B693-A787FFE4EF2D}" destId="{63FB75F9-2BF2-4BC7-8160-A42B6C1D9E4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3866207-F5BF-49C7-A1F6-B86B32ABAC7A}" type="doc">
      <dgm:prSet loTypeId="urn:microsoft.com/office/officeart/2005/8/layout/hList7" loCatId="picture" qsTypeId="urn:microsoft.com/office/officeart/2005/8/quickstyle/simple1" qsCatId="simple" csTypeId="urn:microsoft.com/office/officeart/2005/8/colors/accent1_1" csCatId="accent1" phldr="1"/>
      <dgm:spPr/>
    </dgm:pt>
    <dgm:pt modelId="{69BA4653-F78A-4D7F-89B3-30E9CDAACDB2}">
      <dgm:prSet phldrT="[Text]" custT="1"/>
      <dgm:spPr/>
      <dgm:t>
        <a:bodyPr/>
        <a:lstStyle/>
        <a:p>
          <a:r>
            <a:rPr lang="en-US" sz="2800" b="1" dirty="0"/>
            <a:t>Growth impairment</a:t>
          </a:r>
        </a:p>
      </dgm:t>
    </dgm:pt>
    <dgm:pt modelId="{14613F3B-2B4C-4591-9601-0FDE1FB80E0B}" type="parTrans" cxnId="{B9DEFE10-07A0-45C4-8E41-396DF3DB3743}">
      <dgm:prSet/>
      <dgm:spPr/>
      <dgm:t>
        <a:bodyPr/>
        <a:lstStyle/>
        <a:p>
          <a:endParaRPr lang="en-US"/>
        </a:p>
      </dgm:t>
    </dgm:pt>
    <dgm:pt modelId="{95DFD460-DAE7-4DFE-BC09-DACDF2C2AB16}" type="sibTrans" cxnId="{B9DEFE10-07A0-45C4-8E41-396DF3DB3743}">
      <dgm:prSet/>
      <dgm:spPr/>
      <dgm:t>
        <a:bodyPr/>
        <a:lstStyle/>
        <a:p>
          <a:endParaRPr lang="en-US"/>
        </a:p>
      </dgm:t>
    </dgm:pt>
    <dgm:pt modelId="{EFFD4C01-863E-4D2F-802B-D37F0646C616}">
      <dgm:prSet phldrT="[Text]" custT="1"/>
      <dgm:spPr/>
      <dgm:t>
        <a:bodyPr/>
        <a:lstStyle/>
        <a:p>
          <a:r>
            <a:rPr lang="en-US" sz="2800" b="1" dirty="0"/>
            <a:t>Microcephaly </a:t>
          </a:r>
        </a:p>
        <a:p>
          <a:endParaRPr lang="en-US" sz="2800" b="1" dirty="0"/>
        </a:p>
      </dgm:t>
    </dgm:pt>
    <dgm:pt modelId="{F3650E12-6846-4605-8A12-101F33307556}" type="sibTrans" cxnId="{8B9A4B12-941F-43FE-83AD-E5409C6D339A}">
      <dgm:prSet/>
      <dgm:spPr/>
      <dgm:t>
        <a:bodyPr/>
        <a:lstStyle/>
        <a:p>
          <a:endParaRPr lang="en-US"/>
        </a:p>
      </dgm:t>
    </dgm:pt>
    <dgm:pt modelId="{DB378F81-5C3B-4520-B042-2709AD39FB25}" type="parTrans" cxnId="{8B9A4B12-941F-43FE-83AD-E5409C6D339A}">
      <dgm:prSet/>
      <dgm:spPr/>
      <dgm:t>
        <a:bodyPr/>
        <a:lstStyle/>
        <a:p>
          <a:endParaRPr lang="en-US"/>
        </a:p>
      </dgm:t>
    </dgm:pt>
    <dgm:pt modelId="{D8A4769D-D3D5-4144-A1C8-5E018E7B7CD4}">
      <dgm:prSet phldrT="[Text]" custT="1"/>
      <dgm:spPr/>
      <dgm:t>
        <a:bodyPr/>
        <a:lstStyle/>
        <a:p>
          <a:r>
            <a:rPr lang="en-US" sz="2800" b="1" dirty="0"/>
            <a:t>Sentinel Facial Features</a:t>
          </a:r>
        </a:p>
      </dgm:t>
    </dgm:pt>
    <dgm:pt modelId="{BC2F3454-ACC7-4620-A05F-4205840B3590}" type="sibTrans" cxnId="{A4935B0E-39E6-4A90-9902-B9B23AE7BD18}">
      <dgm:prSet/>
      <dgm:spPr/>
      <dgm:t>
        <a:bodyPr/>
        <a:lstStyle/>
        <a:p>
          <a:endParaRPr lang="en-US"/>
        </a:p>
      </dgm:t>
    </dgm:pt>
    <dgm:pt modelId="{7DE364B1-2C9E-463F-8538-BF5F236F1C0A}" type="parTrans" cxnId="{A4935B0E-39E6-4A90-9902-B9B23AE7BD18}">
      <dgm:prSet/>
      <dgm:spPr/>
      <dgm:t>
        <a:bodyPr/>
        <a:lstStyle/>
        <a:p>
          <a:endParaRPr lang="en-US"/>
        </a:p>
      </dgm:t>
    </dgm:pt>
    <dgm:pt modelId="{23771D23-A173-4223-8451-C1C460567040}" type="pres">
      <dgm:prSet presAssocID="{43866207-F5BF-49C7-A1F6-B86B32ABAC7A}" presName="Name0" presStyleCnt="0">
        <dgm:presLayoutVars>
          <dgm:dir/>
          <dgm:resizeHandles val="exact"/>
        </dgm:presLayoutVars>
      </dgm:prSet>
      <dgm:spPr/>
    </dgm:pt>
    <dgm:pt modelId="{30EB5A35-1CBC-4744-BF05-F61F8A531A6F}" type="pres">
      <dgm:prSet presAssocID="{43866207-F5BF-49C7-A1F6-B86B32ABAC7A}" presName="fgShape" presStyleLbl="fgShp" presStyleIdx="0" presStyleCnt="1" custLinFactNeighborX="1151" custLinFactNeighborY="-36890"/>
      <dgm:spPr/>
    </dgm:pt>
    <dgm:pt modelId="{52680BFB-FB5B-43FB-A579-6A5AC9F6B537}" type="pres">
      <dgm:prSet presAssocID="{43866207-F5BF-49C7-A1F6-B86B32ABAC7A}" presName="linComp" presStyleCnt="0"/>
      <dgm:spPr/>
    </dgm:pt>
    <dgm:pt modelId="{5140BAB3-2B5E-49D7-9E69-CB8B29DFADD4}" type="pres">
      <dgm:prSet presAssocID="{D8A4769D-D3D5-4144-A1C8-5E018E7B7CD4}" presName="compNode" presStyleCnt="0"/>
      <dgm:spPr/>
    </dgm:pt>
    <dgm:pt modelId="{0083CEC1-2056-468D-94D5-EF79FAE29C07}" type="pres">
      <dgm:prSet presAssocID="{D8A4769D-D3D5-4144-A1C8-5E018E7B7CD4}" presName="bkgdShape" presStyleLbl="node1" presStyleIdx="0" presStyleCnt="3"/>
      <dgm:spPr/>
      <dgm:t>
        <a:bodyPr/>
        <a:lstStyle/>
        <a:p>
          <a:endParaRPr lang="en-AU"/>
        </a:p>
      </dgm:t>
    </dgm:pt>
    <dgm:pt modelId="{0F3A8CAB-2FB4-4192-A7B7-892E6C8EE024}" type="pres">
      <dgm:prSet presAssocID="{D8A4769D-D3D5-4144-A1C8-5E018E7B7CD4}" presName="nodeTx" presStyleLbl="node1" presStyleIdx="0" presStyleCnt="3">
        <dgm:presLayoutVars>
          <dgm:bulletEnabled val="1"/>
        </dgm:presLayoutVars>
      </dgm:prSet>
      <dgm:spPr/>
      <dgm:t>
        <a:bodyPr/>
        <a:lstStyle/>
        <a:p>
          <a:endParaRPr lang="en-AU"/>
        </a:p>
      </dgm:t>
    </dgm:pt>
    <dgm:pt modelId="{DB519A67-02FF-4909-B775-612D7ED4AC5B}" type="pres">
      <dgm:prSet presAssocID="{D8A4769D-D3D5-4144-A1C8-5E018E7B7CD4}" presName="invisiNode" presStyleLbl="node1" presStyleIdx="0" presStyleCnt="3"/>
      <dgm:spPr/>
    </dgm:pt>
    <dgm:pt modelId="{AB213E16-1005-4139-A778-A08BBDF2EAC1}" type="pres">
      <dgm:prSet presAssocID="{D8A4769D-D3D5-4144-A1C8-5E018E7B7CD4}" presName="imagNode" presStyleLbl="fgImgPlace1" presStyleIdx="0" presStyleCnt="3"/>
      <dgm:spPr>
        <a:blipFill rotWithShape="1">
          <a:blip xmlns:r="http://schemas.openxmlformats.org/officeDocument/2006/relationships" r:embed="rId1"/>
          <a:srcRect/>
          <a:stretch>
            <a:fillRect/>
          </a:stretch>
        </a:blipFill>
      </dgm:spPr>
      <dgm:t>
        <a:bodyPr/>
        <a:lstStyle/>
        <a:p>
          <a:endParaRPr lang="en-AU"/>
        </a:p>
      </dgm:t>
    </dgm:pt>
    <dgm:pt modelId="{17D40AE7-0334-4F59-B153-C38352A4062C}" type="pres">
      <dgm:prSet presAssocID="{BC2F3454-ACC7-4620-A05F-4205840B3590}" presName="sibTrans" presStyleLbl="sibTrans2D1" presStyleIdx="0" presStyleCnt="0"/>
      <dgm:spPr/>
      <dgm:t>
        <a:bodyPr/>
        <a:lstStyle/>
        <a:p>
          <a:endParaRPr lang="en-AU"/>
        </a:p>
      </dgm:t>
    </dgm:pt>
    <dgm:pt modelId="{44504DDB-B3A2-4DA4-84C8-705B2B3A6A63}" type="pres">
      <dgm:prSet presAssocID="{EFFD4C01-863E-4D2F-802B-D37F0646C616}" presName="compNode" presStyleCnt="0"/>
      <dgm:spPr/>
    </dgm:pt>
    <dgm:pt modelId="{FBEBD2F4-781A-4FDB-8307-9501CDA3D523}" type="pres">
      <dgm:prSet presAssocID="{EFFD4C01-863E-4D2F-802B-D37F0646C616}" presName="bkgdShape" presStyleLbl="node1" presStyleIdx="1" presStyleCnt="3" custLinFactNeighborY="-32845"/>
      <dgm:spPr/>
      <dgm:t>
        <a:bodyPr/>
        <a:lstStyle/>
        <a:p>
          <a:endParaRPr lang="en-AU"/>
        </a:p>
      </dgm:t>
    </dgm:pt>
    <dgm:pt modelId="{83C16F80-8971-497C-B860-97B9499594C2}" type="pres">
      <dgm:prSet presAssocID="{EFFD4C01-863E-4D2F-802B-D37F0646C616}" presName="nodeTx" presStyleLbl="node1" presStyleIdx="1" presStyleCnt="3">
        <dgm:presLayoutVars>
          <dgm:bulletEnabled val="1"/>
        </dgm:presLayoutVars>
      </dgm:prSet>
      <dgm:spPr/>
      <dgm:t>
        <a:bodyPr/>
        <a:lstStyle/>
        <a:p>
          <a:endParaRPr lang="en-AU"/>
        </a:p>
      </dgm:t>
    </dgm:pt>
    <dgm:pt modelId="{C9E40BC8-C496-4232-81A3-DA6AB5059F31}" type="pres">
      <dgm:prSet presAssocID="{EFFD4C01-863E-4D2F-802B-D37F0646C616}" presName="invisiNode" presStyleLbl="node1" presStyleIdx="1" presStyleCnt="3"/>
      <dgm:spPr/>
    </dgm:pt>
    <dgm:pt modelId="{6E0FADDB-2ED4-4054-94B9-102B5E0A4297}" type="pres">
      <dgm:prSet presAssocID="{EFFD4C01-863E-4D2F-802B-D37F0646C616}" presName="imagNode" presStyleLbl="fgImgPlace1" presStyleIdx="1" presStyleCnt="3"/>
      <dgm:spPr>
        <a:blipFill rotWithShape="1">
          <a:blip xmlns:r="http://schemas.openxmlformats.org/officeDocument/2006/relationships" r:embed="rId2"/>
          <a:srcRect/>
          <a:stretch>
            <a:fillRect/>
          </a:stretch>
        </a:blipFill>
      </dgm:spPr>
      <dgm:t>
        <a:bodyPr/>
        <a:lstStyle/>
        <a:p>
          <a:endParaRPr lang="en-AU"/>
        </a:p>
      </dgm:t>
    </dgm:pt>
    <dgm:pt modelId="{7A6C67A3-3201-45F5-8390-4BD844FFB621}" type="pres">
      <dgm:prSet presAssocID="{F3650E12-6846-4605-8A12-101F33307556}" presName="sibTrans" presStyleLbl="sibTrans2D1" presStyleIdx="0" presStyleCnt="0"/>
      <dgm:spPr/>
      <dgm:t>
        <a:bodyPr/>
        <a:lstStyle/>
        <a:p>
          <a:endParaRPr lang="en-AU"/>
        </a:p>
      </dgm:t>
    </dgm:pt>
    <dgm:pt modelId="{D726C9C2-3EE9-4072-AAE8-CB688736C6DC}" type="pres">
      <dgm:prSet presAssocID="{69BA4653-F78A-4D7F-89B3-30E9CDAACDB2}" presName="compNode" presStyleCnt="0"/>
      <dgm:spPr/>
    </dgm:pt>
    <dgm:pt modelId="{ACB45386-1C41-4BEB-A7E1-AD711646010D}" type="pres">
      <dgm:prSet presAssocID="{69BA4653-F78A-4D7F-89B3-30E9CDAACDB2}" presName="bkgdShape" presStyleLbl="node1" presStyleIdx="2" presStyleCnt="3"/>
      <dgm:spPr/>
      <dgm:t>
        <a:bodyPr/>
        <a:lstStyle/>
        <a:p>
          <a:endParaRPr lang="en-AU"/>
        </a:p>
      </dgm:t>
    </dgm:pt>
    <dgm:pt modelId="{D968FB68-F8EC-4C11-9C1E-BDB8FB9C929B}" type="pres">
      <dgm:prSet presAssocID="{69BA4653-F78A-4D7F-89B3-30E9CDAACDB2}" presName="nodeTx" presStyleLbl="node1" presStyleIdx="2" presStyleCnt="3">
        <dgm:presLayoutVars>
          <dgm:bulletEnabled val="1"/>
        </dgm:presLayoutVars>
      </dgm:prSet>
      <dgm:spPr/>
      <dgm:t>
        <a:bodyPr/>
        <a:lstStyle/>
        <a:p>
          <a:endParaRPr lang="en-AU"/>
        </a:p>
      </dgm:t>
    </dgm:pt>
    <dgm:pt modelId="{7944BF1B-E275-4318-ADDC-09E12D26B4AE}" type="pres">
      <dgm:prSet presAssocID="{69BA4653-F78A-4D7F-89B3-30E9CDAACDB2}" presName="invisiNode" presStyleLbl="node1" presStyleIdx="2" presStyleCnt="3"/>
      <dgm:spPr/>
    </dgm:pt>
    <dgm:pt modelId="{012C0470-43FF-4574-9A28-3CD9CE0AAA32}" type="pres">
      <dgm:prSet presAssocID="{69BA4653-F78A-4D7F-89B3-30E9CDAACDB2}" presName="imagNode" presStyleLbl="fgImgPlace1" presStyleIdx="2" presStyleCnt="3"/>
      <dgm:spPr>
        <a:blipFill rotWithShape="1">
          <a:blip xmlns:r="http://schemas.openxmlformats.org/officeDocument/2006/relationships" r:embed="rId3"/>
          <a:srcRect/>
          <a:stretch>
            <a:fillRect/>
          </a:stretch>
        </a:blipFill>
      </dgm:spPr>
      <dgm:t>
        <a:bodyPr/>
        <a:lstStyle/>
        <a:p>
          <a:endParaRPr lang="en-AU"/>
        </a:p>
      </dgm:t>
    </dgm:pt>
  </dgm:ptLst>
  <dgm:cxnLst>
    <dgm:cxn modelId="{5AF487EA-B9D1-4903-8D2B-5CDAC8DF31CD}" type="presOf" srcId="{EFFD4C01-863E-4D2F-802B-D37F0646C616}" destId="{FBEBD2F4-781A-4FDB-8307-9501CDA3D523}" srcOrd="0" destOrd="0" presId="urn:microsoft.com/office/officeart/2005/8/layout/hList7"/>
    <dgm:cxn modelId="{C097B661-D959-48AD-AD4B-2A19C36077D9}" type="presOf" srcId="{69BA4653-F78A-4D7F-89B3-30E9CDAACDB2}" destId="{D968FB68-F8EC-4C11-9C1E-BDB8FB9C929B}" srcOrd="1" destOrd="0" presId="urn:microsoft.com/office/officeart/2005/8/layout/hList7"/>
    <dgm:cxn modelId="{A4935B0E-39E6-4A90-9902-B9B23AE7BD18}" srcId="{43866207-F5BF-49C7-A1F6-B86B32ABAC7A}" destId="{D8A4769D-D3D5-4144-A1C8-5E018E7B7CD4}" srcOrd="0" destOrd="0" parTransId="{7DE364B1-2C9E-463F-8538-BF5F236F1C0A}" sibTransId="{BC2F3454-ACC7-4620-A05F-4205840B3590}"/>
    <dgm:cxn modelId="{8B9A4B12-941F-43FE-83AD-E5409C6D339A}" srcId="{43866207-F5BF-49C7-A1F6-B86B32ABAC7A}" destId="{EFFD4C01-863E-4D2F-802B-D37F0646C616}" srcOrd="1" destOrd="0" parTransId="{DB378F81-5C3B-4520-B042-2709AD39FB25}" sibTransId="{F3650E12-6846-4605-8A12-101F33307556}"/>
    <dgm:cxn modelId="{2CA27A65-134D-407D-9378-843EC9917930}" type="presOf" srcId="{D8A4769D-D3D5-4144-A1C8-5E018E7B7CD4}" destId="{0F3A8CAB-2FB4-4192-A7B7-892E6C8EE024}" srcOrd="1" destOrd="0" presId="urn:microsoft.com/office/officeart/2005/8/layout/hList7"/>
    <dgm:cxn modelId="{77097846-C3B3-4990-8C32-BDBC9183A4FA}" type="presOf" srcId="{EFFD4C01-863E-4D2F-802B-D37F0646C616}" destId="{83C16F80-8971-497C-B860-97B9499594C2}" srcOrd="1" destOrd="0" presId="urn:microsoft.com/office/officeart/2005/8/layout/hList7"/>
    <dgm:cxn modelId="{BFADF7CA-A1AC-4818-8BC9-765951D8E491}" type="presOf" srcId="{F3650E12-6846-4605-8A12-101F33307556}" destId="{7A6C67A3-3201-45F5-8390-4BD844FFB621}" srcOrd="0" destOrd="0" presId="urn:microsoft.com/office/officeart/2005/8/layout/hList7"/>
    <dgm:cxn modelId="{D1815BA7-019F-4C1B-A4F1-F7AF35FAC817}" type="presOf" srcId="{D8A4769D-D3D5-4144-A1C8-5E018E7B7CD4}" destId="{0083CEC1-2056-468D-94D5-EF79FAE29C07}" srcOrd="0" destOrd="0" presId="urn:microsoft.com/office/officeart/2005/8/layout/hList7"/>
    <dgm:cxn modelId="{B9DEFE10-07A0-45C4-8E41-396DF3DB3743}" srcId="{43866207-F5BF-49C7-A1F6-B86B32ABAC7A}" destId="{69BA4653-F78A-4D7F-89B3-30E9CDAACDB2}" srcOrd="2" destOrd="0" parTransId="{14613F3B-2B4C-4591-9601-0FDE1FB80E0B}" sibTransId="{95DFD460-DAE7-4DFE-BC09-DACDF2C2AB16}"/>
    <dgm:cxn modelId="{0E8CA5DA-55C0-433E-B167-A1E41F092F34}" type="presOf" srcId="{69BA4653-F78A-4D7F-89B3-30E9CDAACDB2}" destId="{ACB45386-1C41-4BEB-A7E1-AD711646010D}" srcOrd="0" destOrd="0" presId="urn:microsoft.com/office/officeart/2005/8/layout/hList7"/>
    <dgm:cxn modelId="{3B1B0AA1-FA5C-4CE8-BDD5-CFE2C3BC0358}" type="presOf" srcId="{BC2F3454-ACC7-4620-A05F-4205840B3590}" destId="{17D40AE7-0334-4F59-B153-C38352A4062C}" srcOrd="0" destOrd="0" presId="urn:microsoft.com/office/officeart/2005/8/layout/hList7"/>
    <dgm:cxn modelId="{D1FF77C7-EFA1-4DFE-8F87-C5914360E3F4}" type="presOf" srcId="{43866207-F5BF-49C7-A1F6-B86B32ABAC7A}" destId="{23771D23-A173-4223-8451-C1C460567040}" srcOrd="0" destOrd="0" presId="urn:microsoft.com/office/officeart/2005/8/layout/hList7"/>
    <dgm:cxn modelId="{707E573E-61D8-4A57-B8ED-34CAA9F4CF22}" type="presParOf" srcId="{23771D23-A173-4223-8451-C1C460567040}" destId="{30EB5A35-1CBC-4744-BF05-F61F8A531A6F}" srcOrd="0" destOrd="0" presId="urn:microsoft.com/office/officeart/2005/8/layout/hList7"/>
    <dgm:cxn modelId="{7BF73277-914E-4208-81EC-798A5FED9E7F}" type="presParOf" srcId="{23771D23-A173-4223-8451-C1C460567040}" destId="{52680BFB-FB5B-43FB-A579-6A5AC9F6B537}" srcOrd="1" destOrd="0" presId="urn:microsoft.com/office/officeart/2005/8/layout/hList7"/>
    <dgm:cxn modelId="{85BAFEF8-E5A6-4980-A6FE-ED7DBB1AEDD4}" type="presParOf" srcId="{52680BFB-FB5B-43FB-A579-6A5AC9F6B537}" destId="{5140BAB3-2B5E-49D7-9E69-CB8B29DFADD4}" srcOrd="0" destOrd="0" presId="urn:microsoft.com/office/officeart/2005/8/layout/hList7"/>
    <dgm:cxn modelId="{43CCA10F-7BCD-4DBA-AB4A-72A4F82EE85F}" type="presParOf" srcId="{5140BAB3-2B5E-49D7-9E69-CB8B29DFADD4}" destId="{0083CEC1-2056-468D-94D5-EF79FAE29C07}" srcOrd="0" destOrd="0" presId="urn:microsoft.com/office/officeart/2005/8/layout/hList7"/>
    <dgm:cxn modelId="{4C48C2B3-D309-453A-962A-062BF541B7AE}" type="presParOf" srcId="{5140BAB3-2B5E-49D7-9E69-CB8B29DFADD4}" destId="{0F3A8CAB-2FB4-4192-A7B7-892E6C8EE024}" srcOrd="1" destOrd="0" presId="urn:microsoft.com/office/officeart/2005/8/layout/hList7"/>
    <dgm:cxn modelId="{88FD089D-234E-4DF3-B10F-8B55736E93BD}" type="presParOf" srcId="{5140BAB3-2B5E-49D7-9E69-CB8B29DFADD4}" destId="{DB519A67-02FF-4909-B775-612D7ED4AC5B}" srcOrd="2" destOrd="0" presId="urn:microsoft.com/office/officeart/2005/8/layout/hList7"/>
    <dgm:cxn modelId="{FAA06A29-38C6-4501-9586-26B28E9BBB9D}" type="presParOf" srcId="{5140BAB3-2B5E-49D7-9E69-CB8B29DFADD4}" destId="{AB213E16-1005-4139-A778-A08BBDF2EAC1}" srcOrd="3" destOrd="0" presId="urn:microsoft.com/office/officeart/2005/8/layout/hList7"/>
    <dgm:cxn modelId="{DF5CDFE5-C581-485E-8AD2-DFA2C3F22ACE}" type="presParOf" srcId="{52680BFB-FB5B-43FB-A579-6A5AC9F6B537}" destId="{17D40AE7-0334-4F59-B153-C38352A4062C}" srcOrd="1" destOrd="0" presId="urn:microsoft.com/office/officeart/2005/8/layout/hList7"/>
    <dgm:cxn modelId="{56F0289C-11F6-4DF5-A3E0-EDE15AC03F35}" type="presParOf" srcId="{52680BFB-FB5B-43FB-A579-6A5AC9F6B537}" destId="{44504DDB-B3A2-4DA4-84C8-705B2B3A6A63}" srcOrd="2" destOrd="0" presId="urn:microsoft.com/office/officeart/2005/8/layout/hList7"/>
    <dgm:cxn modelId="{4D6B5CD5-97B5-4221-AA7A-9578CA088F44}" type="presParOf" srcId="{44504DDB-B3A2-4DA4-84C8-705B2B3A6A63}" destId="{FBEBD2F4-781A-4FDB-8307-9501CDA3D523}" srcOrd="0" destOrd="0" presId="urn:microsoft.com/office/officeart/2005/8/layout/hList7"/>
    <dgm:cxn modelId="{730C8676-3B92-4D7A-BBD4-CF7FC871673D}" type="presParOf" srcId="{44504DDB-B3A2-4DA4-84C8-705B2B3A6A63}" destId="{83C16F80-8971-497C-B860-97B9499594C2}" srcOrd="1" destOrd="0" presId="urn:microsoft.com/office/officeart/2005/8/layout/hList7"/>
    <dgm:cxn modelId="{689F14E4-D670-46A3-8236-40B8BB7CEF5B}" type="presParOf" srcId="{44504DDB-B3A2-4DA4-84C8-705B2B3A6A63}" destId="{C9E40BC8-C496-4232-81A3-DA6AB5059F31}" srcOrd="2" destOrd="0" presId="urn:microsoft.com/office/officeart/2005/8/layout/hList7"/>
    <dgm:cxn modelId="{64EDBFDD-C240-46A2-B922-35E57E6D61F3}" type="presParOf" srcId="{44504DDB-B3A2-4DA4-84C8-705B2B3A6A63}" destId="{6E0FADDB-2ED4-4054-94B9-102B5E0A4297}" srcOrd="3" destOrd="0" presId="urn:microsoft.com/office/officeart/2005/8/layout/hList7"/>
    <dgm:cxn modelId="{D78A18AC-A794-45C9-8F6F-2EFFBBE73AD4}" type="presParOf" srcId="{52680BFB-FB5B-43FB-A579-6A5AC9F6B537}" destId="{7A6C67A3-3201-45F5-8390-4BD844FFB621}" srcOrd="3" destOrd="0" presId="urn:microsoft.com/office/officeart/2005/8/layout/hList7"/>
    <dgm:cxn modelId="{DC19B5B2-9878-4C68-818F-64825BF14F55}" type="presParOf" srcId="{52680BFB-FB5B-43FB-A579-6A5AC9F6B537}" destId="{D726C9C2-3EE9-4072-AAE8-CB688736C6DC}" srcOrd="4" destOrd="0" presId="urn:microsoft.com/office/officeart/2005/8/layout/hList7"/>
    <dgm:cxn modelId="{1D14E152-4EB5-4256-B7EE-6EB15C80B620}" type="presParOf" srcId="{D726C9C2-3EE9-4072-AAE8-CB688736C6DC}" destId="{ACB45386-1C41-4BEB-A7E1-AD711646010D}" srcOrd="0" destOrd="0" presId="urn:microsoft.com/office/officeart/2005/8/layout/hList7"/>
    <dgm:cxn modelId="{542572E7-1285-45EE-99BB-FBFC3F7CA123}" type="presParOf" srcId="{D726C9C2-3EE9-4072-AAE8-CB688736C6DC}" destId="{D968FB68-F8EC-4C11-9C1E-BDB8FB9C929B}" srcOrd="1" destOrd="0" presId="urn:microsoft.com/office/officeart/2005/8/layout/hList7"/>
    <dgm:cxn modelId="{65643271-77FE-4D08-9D5C-80ECC81349F5}" type="presParOf" srcId="{D726C9C2-3EE9-4072-AAE8-CB688736C6DC}" destId="{7944BF1B-E275-4318-ADDC-09E12D26B4AE}" srcOrd="2" destOrd="0" presId="urn:microsoft.com/office/officeart/2005/8/layout/hList7"/>
    <dgm:cxn modelId="{CCAA2B5C-B09E-4D82-81DF-B8F6D86F5611}" type="presParOf" srcId="{D726C9C2-3EE9-4072-AAE8-CB688736C6DC}" destId="{012C0470-43FF-4574-9A28-3CD9CE0AAA32}"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5911B91-CCF7-4207-B571-7A935C3A32C9}"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AU"/>
        </a:p>
      </dgm:t>
    </dgm:pt>
    <dgm:pt modelId="{BA4BF229-2A88-4BC6-84A7-21B48F95E119}">
      <dgm:prSet custT="1"/>
      <dgm:spPr/>
      <dgm:t>
        <a:bodyPr/>
        <a:lstStyle/>
        <a:p>
          <a:r>
            <a:rPr lang="en-AU" sz="2800" b="1" dirty="0" smtClean="0"/>
            <a:t>Confirmed Prenatal </a:t>
          </a:r>
          <a:r>
            <a:rPr lang="en-AU" sz="2800" b="1" dirty="0"/>
            <a:t>alcohol exposure </a:t>
          </a:r>
        </a:p>
      </dgm:t>
    </dgm:pt>
    <dgm:pt modelId="{0374C847-C180-4449-AE4D-C328E66B18AB}" type="parTrans" cxnId="{7E255859-B66A-4D99-B0B2-1683DD325FB6}">
      <dgm:prSet/>
      <dgm:spPr/>
      <dgm:t>
        <a:bodyPr/>
        <a:lstStyle/>
        <a:p>
          <a:endParaRPr lang="en-AU" sz="2400"/>
        </a:p>
      </dgm:t>
    </dgm:pt>
    <dgm:pt modelId="{6D6FF708-B397-4D7C-814E-2760EE529E0B}" type="sibTrans" cxnId="{7E255859-B66A-4D99-B0B2-1683DD325FB6}">
      <dgm:prSet/>
      <dgm:spPr/>
      <dgm:t>
        <a:bodyPr/>
        <a:lstStyle/>
        <a:p>
          <a:endParaRPr lang="en-AU" sz="3200"/>
        </a:p>
      </dgm:t>
    </dgm:pt>
    <dgm:pt modelId="{A5C34997-F704-436D-96A0-CB08CC05288B}">
      <dgm:prSet custT="1"/>
      <dgm:spPr/>
      <dgm:t>
        <a:bodyPr/>
        <a:lstStyle/>
        <a:p>
          <a:r>
            <a:rPr lang="en-AU" sz="3200" b="1" dirty="0"/>
            <a:t>Neurodevelopmental </a:t>
          </a:r>
          <a:r>
            <a:rPr lang="en-AU" sz="3200" b="1" dirty="0" smtClean="0"/>
            <a:t>impairment in 7 domains</a:t>
          </a:r>
          <a:endParaRPr lang="en-AU" sz="3200" b="1" dirty="0"/>
        </a:p>
      </dgm:t>
    </dgm:pt>
    <dgm:pt modelId="{7EAC2CA0-0386-4A9E-A88A-56081999FAC4}" type="parTrans" cxnId="{90C7970D-355C-44B2-A207-59618320DBEE}">
      <dgm:prSet/>
      <dgm:spPr/>
      <dgm:t>
        <a:bodyPr/>
        <a:lstStyle/>
        <a:p>
          <a:endParaRPr lang="en-AU" sz="2400"/>
        </a:p>
      </dgm:t>
    </dgm:pt>
    <dgm:pt modelId="{D0B5ABC4-B92F-4A7D-A912-043762F73A1E}" type="sibTrans" cxnId="{90C7970D-355C-44B2-A207-59618320DBEE}">
      <dgm:prSet/>
      <dgm:spPr/>
      <dgm:t>
        <a:bodyPr/>
        <a:lstStyle/>
        <a:p>
          <a:endParaRPr lang="en-AU" sz="2400"/>
        </a:p>
      </dgm:t>
    </dgm:pt>
    <dgm:pt modelId="{C2A55B46-41FD-484C-A5D8-4B7EBC86E08A}">
      <dgm:prSet custT="1"/>
      <dgm:spPr/>
      <dgm:t>
        <a:bodyPr/>
        <a:lstStyle/>
        <a:p>
          <a:r>
            <a:rPr lang="en-AU" sz="3200" b="1" dirty="0" smtClean="0"/>
            <a:t>1 Sentinel </a:t>
          </a:r>
          <a:r>
            <a:rPr lang="en-AU" sz="3200" b="1"/>
            <a:t>Facial </a:t>
          </a:r>
          <a:r>
            <a:rPr lang="en-AU" sz="3200" b="1" smtClean="0"/>
            <a:t>feature</a:t>
          </a:r>
          <a:endParaRPr lang="en-AU" sz="3200" b="1" dirty="0"/>
        </a:p>
      </dgm:t>
    </dgm:pt>
    <dgm:pt modelId="{E7A6DF29-92F2-45C3-9897-042DB4CE2176}" type="parTrans" cxnId="{85317160-598A-4E7E-A68A-4A2D77D637EB}">
      <dgm:prSet/>
      <dgm:spPr/>
      <dgm:t>
        <a:bodyPr/>
        <a:lstStyle/>
        <a:p>
          <a:endParaRPr lang="en-AU" sz="2400"/>
        </a:p>
      </dgm:t>
    </dgm:pt>
    <dgm:pt modelId="{4E16BA09-91DE-49CD-A351-3B9BB884DDD8}" type="sibTrans" cxnId="{85317160-598A-4E7E-A68A-4A2D77D637EB}">
      <dgm:prSet/>
      <dgm:spPr/>
      <dgm:t>
        <a:bodyPr/>
        <a:lstStyle/>
        <a:p>
          <a:endParaRPr lang="en-AU" sz="2400"/>
        </a:p>
      </dgm:t>
    </dgm:pt>
    <dgm:pt modelId="{02505BCB-197D-4759-8593-2191AEF2C473}" type="pres">
      <dgm:prSet presAssocID="{75911B91-CCF7-4207-B571-7A935C3A32C9}" presName="Name0" presStyleCnt="0">
        <dgm:presLayoutVars>
          <dgm:chMax val="7"/>
          <dgm:chPref val="7"/>
          <dgm:dir/>
        </dgm:presLayoutVars>
      </dgm:prSet>
      <dgm:spPr/>
      <dgm:t>
        <a:bodyPr/>
        <a:lstStyle/>
        <a:p>
          <a:endParaRPr lang="en-US"/>
        </a:p>
      </dgm:t>
    </dgm:pt>
    <dgm:pt modelId="{51108C6A-F26B-4FB5-BC72-79568EC18F6E}" type="pres">
      <dgm:prSet presAssocID="{75911B91-CCF7-4207-B571-7A935C3A32C9}" presName="Name1" presStyleCnt="0"/>
      <dgm:spPr/>
    </dgm:pt>
    <dgm:pt modelId="{0003DC48-1E2B-4E6B-8B55-B5763EB7DCC3}" type="pres">
      <dgm:prSet presAssocID="{75911B91-CCF7-4207-B571-7A935C3A32C9}" presName="cycle" presStyleCnt="0"/>
      <dgm:spPr/>
    </dgm:pt>
    <dgm:pt modelId="{D3140D6C-87CE-4A8E-B9C6-133CA78C02C4}" type="pres">
      <dgm:prSet presAssocID="{75911B91-CCF7-4207-B571-7A935C3A32C9}" presName="srcNode" presStyleLbl="node1" presStyleIdx="0" presStyleCnt="3"/>
      <dgm:spPr/>
    </dgm:pt>
    <dgm:pt modelId="{48A3B13E-6207-433A-9A5A-708E3DDF54BB}" type="pres">
      <dgm:prSet presAssocID="{75911B91-CCF7-4207-B571-7A935C3A32C9}" presName="conn" presStyleLbl="parChTrans1D2" presStyleIdx="0" presStyleCnt="1"/>
      <dgm:spPr/>
      <dgm:t>
        <a:bodyPr/>
        <a:lstStyle/>
        <a:p>
          <a:endParaRPr lang="en-US"/>
        </a:p>
      </dgm:t>
    </dgm:pt>
    <dgm:pt modelId="{745FCA90-9E3A-4CE0-A0FB-11DBA6618C8F}" type="pres">
      <dgm:prSet presAssocID="{75911B91-CCF7-4207-B571-7A935C3A32C9}" presName="extraNode" presStyleLbl="node1" presStyleIdx="0" presStyleCnt="3"/>
      <dgm:spPr/>
    </dgm:pt>
    <dgm:pt modelId="{273749B0-D831-4EFD-9C00-894911A63CE9}" type="pres">
      <dgm:prSet presAssocID="{75911B91-CCF7-4207-B571-7A935C3A32C9}" presName="dstNode" presStyleLbl="node1" presStyleIdx="0" presStyleCnt="3"/>
      <dgm:spPr/>
    </dgm:pt>
    <dgm:pt modelId="{0AB3A11A-8634-4DAE-A127-8741C3E847E5}" type="pres">
      <dgm:prSet presAssocID="{BA4BF229-2A88-4BC6-84A7-21B48F95E119}" presName="text_1" presStyleLbl="node1" presStyleIdx="0" presStyleCnt="3" custScaleX="98709">
        <dgm:presLayoutVars>
          <dgm:bulletEnabled val="1"/>
        </dgm:presLayoutVars>
      </dgm:prSet>
      <dgm:spPr/>
      <dgm:t>
        <a:bodyPr/>
        <a:lstStyle/>
        <a:p>
          <a:endParaRPr lang="en-US"/>
        </a:p>
      </dgm:t>
    </dgm:pt>
    <dgm:pt modelId="{561CE9F1-91D8-48FE-B409-4CEEE00D0528}" type="pres">
      <dgm:prSet presAssocID="{BA4BF229-2A88-4BC6-84A7-21B48F95E119}" presName="accent_1" presStyleCnt="0"/>
      <dgm:spPr/>
    </dgm:pt>
    <dgm:pt modelId="{9B3B2E21-98E9-424A-A41A-B1A4B7E9094D}" type="pres">
      <dgm:prSet presAssocID="{BA4BF229-2A88-4BC6-84A7-21B48F95E119}" presName="accentRepeatNode" presStyleLbl="solidFgAcc1" presStyleIdx="0" presStyleCnt="3"/>
      <dgm:spPr>
        <a:blipFill rotWithShape="0">
          <a:blip xmlns:r="http://schemas.openxmlformats.org/officeDocument/2006/relationships" r:embed="rId1">
            <a:duotone>
              <a:prstClr val="black"/>
              <a:schemeClr val="accent2">
                <a:tint val="45000"/>
                <a:satMod val="400000"/>
              </a:schemeClr>
            </a:duotone>
            <a:extLst>
              <a:ext uri="{96DAC541-7B7A-43D3-8B79-37D633B846F1}">
                <asvg:svgBlip xmlns="" xmlns:asvg="http://schemas.microsoft.com/office/drawing/2016/SVG/main" r:embed="rId2"/>
              </a:ext>
            </a:extLst>
          </a:blip>
          <a:srcRect/>
          <a:stretch>
            <a:fillRect/>
          </a:stretch>
        </a:blipFill>
      </dgm:spPr>
      <dgm:t>
        <a:bodyPr/>
        <a:lstStyle/>
        <a:p>
          <a:endParaRPr lang="en-US"/>
        </a:p>
      </dgm:t>
    </dgm:pt>
    <dgm:pt modelId="{9E17B6AB-6CFF-4081-9389-AC47AC846133}" type="pres">
      <dgm:prSet presAssocID="{A5C34997-F704-436D-96A0-CB08CC05288B}" presName="text_2" presStyleLbl="node1" presStyleIdx="1" presStyleCnt="3" custLinFactNeighborX="-696" custLinFactNeighborY="1398">
        <dgm:presLayoutVars>
          <dgm:bulletEnabled val="1"/>
        </dgm:presLayoutVars>
      </dgm:prSet>
      <dgm:spPr/>
      <dgm:t>
        <a:bodyPr/>
        <a:lstStyle/>
        <a:p>
          <a:endParaRPr lang="en-US"/>
        </a:p>
      </dgm:t>
    </dgm:pt>
    <dgm:pt modelId="{99D6B57B-42A8-405C-AE21-F92CE2C44E4E}" type="pres">
      <dgm:prSet presAssocID="{A5C34997-F704-436D-96A0-CB08CC05288B}" presName="accent_2" presStyleCnt="0"/>
      <dgm:spPr/>
    </dgm:pt>
    <dgm:pt modelId="{67254F70-01D0-4DC1-8A25-E7BA1CE7C70B}" type="pres">
      <dgm:prSet presAssocID="{A5C34997-F704-436D-96A0-CB08CC05288B}" presName="accentRepeatNode" presStyleLbl="solidFgAcc1" presStyleIdx="1" presStyleCnt="3" custLinFactNeighborX="-1365" custLinFactNeighborY="-1138"/>
      <dgm:spPr>
        <a:blipFill rotWithShape="0">
          <a:blip xmlns:r="http://schemas.openxmlformats.org/officeDocument/2006/relationships" r:embed="rId3">
            <a:duotone>
              <a:prstClr val="black"/>
              <a:schemeClr val="accent2">
                <a:tint val="45000"/>
                <a:satMod val="400000"/>
              </a:schemeClr>
            </a:duotone>
            <a:extLst>
              <a:ext uri="{96DAC541-7B7A-43D3-8B79-37D633B846F1}">
                <asvg:svgBlip xmlns="" xmlns:asvg="http://schemas.microsoft.com/office/drawing/2016/SVG/main" r:embed="rId4"/>
              </a:ext>
            </a:extLst>
          </a:blip>
          <a:srcRect/>
          <a:stretch>
            <a:fillRect/>
          </a:stretch>
        </a:blipFill>
      </dgm:spPr>
      <dgm:t>
        <a:bodyPr/>
        <a:lstStyle/>
        <a:p>
          <a:endParaRPr lang="en-US"/>
        </a:p>
      </dgm:t>
    </dgm:pt>
    <dgm:pt modelId="{F816534A-8F4D-4B5F-8E8A-0EBB99491F99}" type="pres">
      <dgm:prSet presAssocID="{C2A55B46-41FD-484C-A5D8-4B7EBC86E08A}" presName="text_3" presStyleLbl="node1" presStyleIdx="2" presStyleCnt="3" custLinFactNeighborX="-636" custLinFactNeighborY="1398">
        <dgm:presLayoutVars>
          <dgm:bulletEnabled val="1"/>
        </dgm:presLayoutVars>
      </dgm:prSet>
      <dgm:spPr/>
      <dgm:t>
        <a:bodyPr/>
        <a:lstStyle/>
        <a:p>
          <a:endParaRPr lang="en-US"/>
        </a:p>
      </dgm:t>
    </dgm:pt>
    <dgm:pt modelId="{C4A06E04-D8AB-4D8E-B693-A787FFE4EF2D}" type="pres">
      <dgm:prSet presAssocID="{C2A55B46-41FD-484C-A5D8-4B7EBC86E08A}" presName="accent_3" presStyleCnt="0"/>
      <dgm:spPr/>
    </dgm:pt>
    <dgm:pt modelId="{63FB75F9-2BF2-4BC7-8160-A42B6C1D9E41}" type="pres">
      <dgm:prSet presAssocID="{C2A55B46-41FD-484C-A5D8-4B7EBC86E08A}" presName="accentRepeatNode" presStyleLbl="solidFgAcc1" presStyleIdx="2" presStyleCnt="3" custLinFactNeighborX="-1820" custLinFactNeighborY="2730"/>
      <dgm:spPr>
        <a:blipFill rotWithShape="0">
          <a:blip xmlns:r="http://schemas.openxmlformats.org/officeDocument/2006/relationships" r:embed="rId5">
            <a:duotone>
              <a:prstClr val="black"/>
              <a:schemeClr val="accent2">
                <a:tint val="45000"/>
                <a:satMod val="400000"/>
              </a:schemeClr>
            </a:duotone>
            <a:extLst>
              <a:ext uri="{96DAC541-7B7A-43D3-8B79-37D633B846F1}">
                <asvg:svgBlip xmlns="" xmlns:asvg="http://schemas.microsoft.com/office/drawing/2016/SVG/main" r:embed="rId6"/>
              </a:ext>
            </a:extLst>
          </a:blip>
          <a:srcRect/>
          <a:stretch>
            <a:fillRect/>
          </a:stretch>
        </a:blipFill>
      </dgm:spPr>
      <dgm:t>
        <a:bodyPr/>
        <a:lstStyle/>
        <a:p>
          <a:endParaRPr lang="en-US"/>
        </a:p>
      </dgm:t>
    </dgm:pt>
  </dgm:ptLst>
  <dgm:cxnLst>
    <dgm:cxn modelId="{90C7970D-355C-44B2-A207-59618320DBEE}" srcId="{75911B91-CCF7-4207-B571-7A935C3A32C9}" destId="{A5C34997-F704-436D-96A0-CB08CC05288B}" srcOrd="1" destOrd="0" parTransId="{7EAC2CA0-0386-4A9E-A88A-56081999FAC4}" sibTransId="{D0B5ABC4-B92F-4A7D-A912-043762F73A1E}"/>
    <dgm:cxn modelId="{CEBFD396-2868-4BEB-9050-2A203539D7D3}" type="presOf" srcId="{6D6FF708-B397-4D7C-814E-2760EE529E0B}" destId="{48A3B13E-6207-433A-9A5A-708E3DDF54BB}" srcOrd="0" destOrd="0" presId="urn:microsoft.com/office/officeart/2008/layout/VerticalCurvedList"/>
    <dgm:cxn modelId="{15B5ED3F-19E1-4CFF-AF70-04F1A5B6E3E0}" type="presOf" srcId="{A5C34997-F704-436D-96A0-CB08CC05288B}" destId="{9E17B6AB-6CFF-4081-9389-AC47AC846133}" srcOrd="0" destOrd="0" presId="urn:microsoft.com/office/officeart/2008/layout/VerticalCurvedList"/>
    <dgm:cxn modelId="{5F933689-1BF6-4869-95C0-4BEDFD924172}" type="presOf" srcId="{75911B91-CCF7-4207-B571-7A935C3A32C9}" destId="{02505BCB-197D-4759-8593-2191AEF2C473}" srcOrd="0" destOrd="0" presId="urn:microsoft.com/office/officeart/2008/layout/VerticalCurvedList"/>
    <dgm:cxn modelId="{DE8E8960-E52F-4419-B081-5198B8C85385}" type="presOf" srcId="{C2A55B46-41FD-484C-A5D8-4B7EBC86E08A}" destId="{F816534A-8F4D-4B5F-8E8A-0EBB99491F99}" srcOrd="0" destOrd="0" presId="urn:microsoft.com/office/officeart/2008/layout/VerticalCurvedList"/>
    <dgm:cxn modelId="{85317160-598A-4E7E-A68A-4A2D77D637EB}" srcId="{75911B91-CCF7-4207-B571-7A935C3A32C9}" destId="{C2A55B46-41FD-484C-A5D8-4B7EBC86E08A}" srcOrd="2" destOrd="0" parTransId="{E7A6DF29-92F2-45C3-9897-042DB4CE2176}" sibTransId="{4E16BA09-91DE-49CD-A351-3B9BB884DDD8}"/>
    <dgm:cxn modelId="{395DE1E6-FF5D-488E-8184-3209758DC909}" type="presOf" srcId="{BA4BF229-2A88-4BC6-84A7-21B48F95E119}" destId="{0AB3A11A-8634-4DAE-A127-8741C3E847E5}" srcOrd="0" destOrd="0" presId="urn:microsoft.com/office/officeart/2008/layout/VerticalCurvedList"/>
    <dgm:cxn modelId="{7E255859-B66A-4D99-B0B2-1683DD325FB6}" srcId="{75911B91-CCF7-4207-B571-7A935C3A32C9}" destId="{BA4BF229-2A88-4BC6-84A7-21B48F95E119}" srcOrd="0" destOrd="0" parTransId="{0374C847-C180-4449-AE4D-C328E66B18AB}" sibTransId="{6D6FF708-B397-4D7C-814E-2760EE529E0B}"/>
    <dgm:cxn modelId="{BFCB8589-535D-4DB1-897F-68E0664334EE}" type="presParOf" srcId="{02505BCB-197D-4759-8593-2191AEF2C473}" destId="{51108C6A-F26B-4FB5-BC72-79568EC18F6E}" srcOrd="0" destOrd="0" presId="urn:microsoft.com/office/officeart/2008/layout/VerticalCurvedList"/>
    <dgm:cxn modelId="{4E8BF992-7531-4813-827B-97198E1CF12C}" type="presParOf" srcId="{51108C6A-F26B-4FB5-BC72-79568EC18F6E}" destId="{0003DC48-1E2B-4E6B-8B55-B5763EB7DCC3}" srcOrd="0" destOrd="0" presId="urn:microsoft.com/office/officeart/2008/layout/VerticalCurvedList"/>
    <dgm:cxn modelId="{CDA190F3-CC2A-470B-A441-34BA8971064B}" type="presParOf" srcId="{0003DC48-1E2B-4E6B-8B55-B5763EB7DCC3}" destId="{D3140D6C-87CE-4A8E-B9C6-133CA78C02C4}" srcOrd="0" destOrd="0" presId="urn:microsoft.com/office/officeart/2008/layout/VerticalCurvedList"/>
    <dgm:cxn modelId="{34DC213E-1A88-41FC-B5E6-B44D27B9553C}" type="presParOf" srcId="{0003DC48-1E2B-4E6B-8B55-B5763EB7DCC3}" destId="{48A3B13E-6207-433A-9A5A-708E3DDF54BB}" srcOrd="1" destOrd="0" presId="urn:microsoft.com/office/officeart/2008/layout/VerticalCurvedList"/>
    <dgm:cxn modelId="{C9D2C0AE-1931-4C56-A2A0-4168D9676052}" type="presParOf" srcId="{0003DC48-1E2B-4E6B-8B55-B5763EB7DCC3}" destId="{745FCA90-9E3A-4CE0-A0FB-11DBA6618C8F}" srcOrd="2" destOrd="0" presId="urn:microsoft.com/office/officeart/2008/layout/VerticalCurvedList"/>
    <dgm:cxn modelId="{308E50FA-9B81-4DD6-9C00-9F78E47D630F}" type="presParOf" srcId="{0003DC48-1E2B-4E6B-8B55-B5763EB7DCC3}" destId="{273749B0-D831-4EFD-9C00-894911A63CE9}" srcOrd="3" destOrd="0" presId="urn:microsoft.com/office/officeart/2008/layout/VerticalCurvedList"/>
    <dgm:cxn modelId="{512C3A85-E9FB-4836-82CC-7FB203661F5D}" type="presParOf" srcId="{51108C6A-F26B-4FB5-BC72-79568EC18F6E}" destId="{0AB3A11A-8634-4DAE-A127-8741C3E847E5}" srcOrd="1" destOrd="0" presId="urn:microsoft.com/office/officeart/2008/layout/VerticalCurvedList"/>
    <dgm:cxn modelId="{11C062EB-52B6-43A0-864F-74C35C1DD417}" type="presParOf" srcId="{51108C6A-F26B-4FB5-BC72-79568EC18F6E}" destId="{561CE9F1-91D8-48FE-B409-4CEEE00D0528}" srcOrd="2" destOrd="0" presId="urn:microsoft.com/office/officeart/2008/layout/VerticalCurvedList"/>
    <dgm:cxn modelId="{862C8BEA-6F3A-4948-9647-31B606D5721C}" type="presParOf" srcId="{561CE9F1-91D8-48FE-B409-4CEEE00D0528}" destId="{9B3B2E21-98E9-424A-A41A-B1A4B7E9094D}" srcOrd="0" destOrd="0" presId="urn:microsoft.com/office/officeart/2008/layout/VerticalCurvedList"/>
    <dgm:cxn modelId="{9D639491-E8AE-4904-A39F-460C7B67BAE6}" type="presParOf" srcId="{51108C6A-F26B-4FB5-BC72-79568EC18F6E}" destId="{9E17B6AB-6CFF-4081-9389-AC47AC846133}" srcOrd="3" destOrd="0" presId="urn:microsoft.com/office/officeart/2008/layout/VerticalCurvedList"/>
    <dgm:cxn modelId="{BC1BE3A8-A193-4111-BB5A-5EA435C0DA05}" type="presParOf" srcId="{51108C6A-F26B-4FB5-BC72-79568EC18F6E}" destId="{99D6B57B-42A8-405C-AE21-F92CE2C44E4E}" srcOrd="4" destOrd="0" presId="urn:microsoft.com/office/officeart/2008/layout/VerticalCurvedList"/>
    <dgm:cxn modelId="{A7D145AB-9BF7-4E4B-BA4F-39436B78E63A}" type="presParOf" srcId="{99D6B57B-42A8-405C-AE21-F92CE2C44E4E}" destId="{67254F70-01D0-4DC1-8A25-E7BA1CE7C70B}" srcOrd="0" destOrd="0" presId="urn:microsoft.com/office/officeart/2008/layout/VerticalCurvedList"/>
    <dgm:cxn modelId="{80A784C5-8F76-4A00-A1D0-9862AFF220A5}" type="presParOf" srcId="{51108C6A-F26B-4FB5-BC72-79568EC18F6E}" destId="{F816534A-8F4D-4B5F-8E8A-0EBB99491F99}" srcOrd="5" destOrd="0" presId="urn:microsoft.com/office/officeart/2008/layout/VerticalCurvedList"/>
    <dgm:cxn modelId="{9EB8BD41-4A18-4405-9C16-5CF8EAD7CC8B}" type="presParOf" srcId="{51108C6A-F26B-4FB5-BC72-79568EC18F6E}" destId="{C4A06E04-D8AB-4D8E-B693-A787FFE4EF2D}" srcOrd="6" destOrd="0" presId="urn:microsoft.com/office/officeart/2008/layout/VerticalCurvedList"/>
    <dgm:cxn modelId="{6E42C815-30B6-4058-8DB4-DFD5DACA9B3D}" type="presParOf" srcId="{C4A06E04-D8AB-4D8E-B693-A787FFE4EF2D}" destId="{63FB75F9-2BF2-4BC7-8160-A42B6C1D9E4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911B91-CCF7-4207-B571-7A935C3A32C9}"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AU"/>
        </a:p>
      </dgm:t>
    </dgm:pt>
    <dgm:pt modelId="{BA4BF229-2A88-4BC6-84A7-21B48F95E119}">
      <dgm:prSet custT="1"/>
      <dgm:spPr/>
      <dgm:t>
        <a:bodyPr/>
        <a:lstStyle/>
        <a:p>
          <a:r>
            <a:rPr lang="en-US" sz="1600" b="1" dirty="0"/>
            <a:t>Confirmed </a:t>
          </a:r>
          <a:r>
            <a:rPr lang="en-US" sz="1600" b="1" dirty="0" smtClean="0"/>
            <a:t>exposure</a:t>
          </a:r>
          <a:endParaRPr lang="en-AU" sz="1600" b="1" dirty="0"/>
        </a:p>
      </dgm:t>
    </dgm:pt>
    <dgm:pt modelId="{0374C847-C180-4449-AE4D-C328E66B18AB}" type="parTrans" cxnId="{7E255859-B66A-4D99-B0B2-1683DD325FB6}">
      <dgm:prSet/>
      <dgm:spPr/>
      <dgm:t>
        <a:bodyPr/>
        <a:lstStyle/>
        <a:p>
          <a:endParaRPr lang="en-AU" sz="2400"/>
        </a:p>
      </dgm:t>
    </dgm:pt>
    <dgm:pt modelId="{6D6FF708-B397-4D7C-814E-2760EE529E0B}" type="sibTrans" cxnId="{7E255859-B66A-4D99-B0B2-1683DD325FB6}">
      <dgm:prSet/>
      <dgm:spPr/>
      <dgm:t>
        <a:bodyPr/>
        <a:lstStyle/>
        <a:p>
          <a:endParaRPr lang="en-AU" sz="3200"/>
        </a:p>
      </dgm:t>
    </dgm:pt>
    <dgm:pt modelId="{84B567F9-F989-424F-AE63-91D5136876D0}">
      <dgm:prSet phldrT="[Text]" custT="1"/>
      <dgm:spPr/>
      <dgm:t>
        <a:bodyPr/>
        <a:lstStyle/>
        <a:p>
          <a:r>
            <a:rPr lang="en-US" sz="1400" b="1" dirty="0"/>
            <a:t>Severe impairment 3 or more domains</a:t>
          </a:r>
        </a:p>
        <a:p>
          <a:r>
            <a:rPr lang="en-US" sz="1400" b="1" i="1" dirty="0"/>
            <a:t>Structural </a:t>
          </a:r>
          <a:r>
            <a:rPr lang="en-US" sz="1400" b="0" dirty="0"/>
            <a:t>- e.g. microcephaly </a:t>
          </a:r>
          <a:r>
            <a:rPr lang="en-US" sz="1400" b="0" i="0" dirty="0"/>
            <a:t>&lt;3</a:t>
          </a:r>
          <a:r>
            <a:rPr lang="en-US" sz="1400" b="0" i="0" baseline="30000" dirty="0"/>
            <a:t>rd</a:t>
          </a:r>
          <a:r>
            <a:rPr lang="en-US" sz="1400" b="0" i="0" dirty="0"/>
            <a:t> pc</a:t>
          </a:r>
        </a:p>
        <a:p>
          <a:r>
            <a:rPr lang="en-US" sz="1400" b="1" i="1" dirty="0"/>
            <a:t>Functional</a:t>
          </a:r>
          <a:r>
            <a:rPr lang="en-US" sz="1400" b="0" dirty="0"/>
            <a:t> - e.g. Cognition, Language </a:t>
          </a:r>
          <a:r>
            <a:rPr lang="en-US" sz="1400" b="0" i="0" dirty="0"/>
            <a:t>&lt;3</a:t>
          </a:r>
          <a:r>
            <a:rPr lang="en-US" sz="1400" b="0" i="0" baseline="30000" dirty="0"/>
            <a:t>rd</a:t>
          </a:r>
          <a:r>
            <a:rPr lang="en-US" sz="1400" b="0" i="0" dirty="0"/>
            <a:t> pc</a:t>
          </a:r>
          <a:endParaRPr lang="en-US" sz="1400" b="1" dirty="0"/>
        </a:p>
      </dgm:t>
    </dgm:pt>
    <dgm:pt modelId="{9DEB9448-48E1-4926-B1FF-BB0CCC924DB4}" type="parTrans" cxnId="{03F56EA3-43BA-426F-8234-3D5FB1EABF42}">
      <dgm:prSet/>
      <dgm:spPr/>
      <dgm:t>
        <a:bodyPr/>
        <a:lstStyle/>
        <a:p>
          <a:endParaRPr lang="en-AU"/>
        </a:p>
      </dgm:t>
    </dgm:pt>
    <dgm:pt modelId="{189FC0A6-5C93-4439-920E-EE3EB6167B5F}" type="sibTrans" cxnId="{03F56EA3-43BA-426F-8234-3D5FB1EABF42}">
      <dgm:prSet/>
      <dgm:spPr/>
      <dgm:t>
        <a:bodyPr/>
        <a:lstStyle/>
        <a:p>
          <a:endParaRPr lang="en-AU"/>
        </a:p>
      </dgm:t>
    </dgm:pt>
    <dgm:pt modelId="{C15639AC-DCB6-4AF7-86B3-733B0A91CF0A}">
      <dgm:prSet phldrT="[Text]" custT="1"/>
      <dgm:spPr/>
      <dgm:t>
        <a:bodyPr/>
        <a:lstStyle/>
        <a:p>
          <a:r>
            <a:rPr lang="en-US" sz="1600" b="1" dirty="0"/>
            <a:t>Small palpebral fissure length (PFL) </a:t>
          </a:r>
          <a:r>
            <a:rPr lang="en-US" sz="1600" b="0" dirty="0"/>
            <a:t>&lt;3</a:t>
          </a:r>
          <a:r>
            <a:rPr lang="en-US" sz="1600" b="0" baseline="30000" dirty="0"/>
            <a:t>rd</a:t>
          </a:r>
          <a:r>
            <a:rPr lang="en-US" sz="1600" b="0" dirty="0"/>
            <a:t> pc</a:t>
          </a:r>
        </a:p>
        <a:p>
          <a:r>
            <a:rPr lang="en-US" sz="1600" b="1" dirty="0"/>
            <a:t>Smooth philtrum </a:t>
          </a:r>
          <a:r>
            <a:rPr lang="en-US" sz="1600" b="0" dirty="0"/>
            <a:t>Rank 4 or 5 </a:t>
          </a:r>
        </a:p>
        <a:p>
          <a:r>
            <a:rPr lang="en-US" sz="1600" b="1" dirty="0"/>
            <a:t>Thin upper lip </a:t>
          </a:r>
          <a:r>
            <a:rPr lang="en-US" sz="1600" b="0" dirty="0"/>
            <a:t>Rank 4 or 5</a:t>
          </a:r>
        </a:p>
      </dgm:t>
    </dgm:pt>
    <dgm:pt modelId="{B8B8CE4D-3927-4FF0-B981-3BA4AE28B663}" type="parTrans" cxnId="{2699D1FC-6329-4D6C-B158-A5E5911C9E79}">
      <dgm:prSet/>
      <dgm:spPr/>
      <dgm:t>
        <a:bodyPr/>
        <a:lstStyle/>
        <a:p>
          <a:endParaRPr lang="en-AU"/>
        </a:p>
      </dgm:t>
    </dgm:pt>
    <dgm:pt modelId="{DA2E6994-9542-4330-B3E3-59E6AE4AE020}" type="sibTrans" cxnId="{2699D1FC-6329-4D6C-B158-A5E5911C9E79}">
      <dgm:prSet/>
      <dgm:spPr/>
      <dgm:t>
        <a:bodyPr/>
        <a:lstStyle/>
        <a:p>
          <a:endParaRPr lang="en-AU"/>
        </a:p>
      </dgm:t>
    </dgm:pt>
    <dgm:pt modelId="{02505BCB-197D-4759-8593-2191AEF2C473}" type="pres">
      <dgm:prSet presAssocID="{75911B91-CCF7-4207-B571-7A935C3A32C9}" presName="Name0" presStyleCnt="0">
        <dgm:presLayoutVars>
          <dgm:chMax val="7"/>
          <dgm:chPref val="7"/>
          <dgm:dir/>
        </dgm:presLayoutVars>
      </dgm:prSet>
      <dgm:spPr/>
      <dgm:t>
        <a:bodyPr/>
        <a:lstStyle/>
        <a:p>
          <a:endParaRPr lang="en-US"/>
        </a:p>
      </dgm:t>
    </dgm:pt>
    <dgm:pt modelId="{51108C6A-F26B-4FB5-BC72-79568EC18F6E}" type="pres">
      <dgm:prSet presAssocID="{75911B91-CCF7-4207-B571-7A935C3A32C9}" presName="Name1" presStyleCnt="0"/>
      <dgm:spPr/>
    </dgm:pt>
    <dgm:pt modelId="{0003DC48-1E2B-4E6B-8B55-B5763EB7DCC3}" type="pres">
      <dgm:prSet presAssocID="{75911B91-CCF7-4207-B571-7A935C3A32C9}" presName="cycle" presStyleCnt="0"/>
      <dgm:spPr/>
    </dgm:pt>
    <dgm:pt modelId="{D3140D6C-87CE-4A8E-B9C6-133CA78C02C4}" type="pres">
      <dgm:prSet presAssocID="{75911B91-CCF7-4207-B571-7A935C3A32C9}" presName="srcNode" presStyleLbl="node1" presStyleIdx="0" presStyleCnt="3"/>
      <dgm:spPr/>
    </dgm:pt>
    <dgm:pt modelId="{48A3B13E-6207-433A-9A5A-708E3DDF54BB}" type="pres">
      <dgm:prSet presAssocID="{75911B91-CCF7-4207-B571-7A935C3A32C9}" presName="conn" presStyleLbl="parChTrans1D2" presStyleIdx="0" presStyleCnt="1"/>
      <dgm:spPr/>
      <dgm:t>
        <a:bodyPr/>
        <a:lstStyle/>
        <a:p>
          <a:endParaRPr lang="en-US"/>
        </a:p>
      </dgm:t>
    </dgm:pt>
    <dgm:pt modelId="{745FCA90-9E3A-4CE0-A0FB-11DBA6618C8F}" type="pres">
      <dgm:prSet presAssocID="{75911B91-CCF7-4207-B571-7A935C3A32C9}" presName="extraNode" presStyleLbl="node1" presStyleIdx="0" presStyleCnt="3"/>
      <dgm:spPr/>
    </dgm:pt>
    <dgm:pt modelId="{273749B0-D831-4EFD-9C00-894911A63CE9}" type="pres">
      <dgm:prSet presAssocID="{75911B91-CCF7-4207-B571-7A935C3A32C9}" presName="dstNode" presStyleLbl="node1" presStyleIdx="0" presStyleCnt="3"/>
      <dgm:spPr/>
    </dgm:pt>
    <dgm:pt modelId="{0AB3A11A-8634-4DAE-A127-8741C3E847E5}" type="pres">
      <dgm:prSet presAssocID="{BA4BF229-2A88-4BC6-84A7-21B48F95E119}" presName="text_1" presStyleLbl="node1" presStyleIdx="0" presStyleCnt="3">
        <dgm:presLayoutVars>
          <dgm:bulletEnabled val="1"/>
        </dgm:presLayoutVars>
      </dgm:prSet>
      <dgm:spPr/>
      <dgm:t>
        <a:bodyPr/>
        <a:lstStyle/>
        <a:p>
          <a:endParaRPr lang="en-US"/>
        </a:p>
      </dgm:t>
    </dgm:pt>
    <dgm:pt modelId="{561CE9F1-91D8-48FE-B409-4CEEE00D0528}" type="pres">
      <dgm:prSet presAssocID="{BA4BF229-2A88-4BC6-84A7-21B48F95E119}" presName="accent_1" presStyleCnt="0"/>
      <dgm:spPr/>
    </dgm:pt>
    <dgm:pt modelId="{9B3B2E21-98E9-424A-A41A-B1A4B7E9094D}" type="pres">
      <dgm:prSet presAssocID="{BA4BF229-2A88-4BC6-84A7-21B48F95E119}" presName="accentRepeatNode" presStyleLbl="solidFgAcc1" presStyleIdx="0" presStyleCnt="3"/>
      <dgm:spPr>
        <a:blipFill rotWithShape="0">
          <a:blip xmlns:r="http://schemas.openxmlformats.org/officeDocument/2006/relationships" r:embed="rId1">
            <a:duotone>
              <a:prstClr val="black"/>
              <a:schemeClr val="accent2">
                <a:tint val="45000"/>
                <a:satMod val="400000"/>
              </a:schemeClr>
            </a:duotone>
            <a:extLst>
              <a:ext uri="{96DAC541-7B7A-43D3-8B79-37D633B846F1}">
                <asvg:svgBlip xmlns="" xmlns:asvg="http://schemas.microsoft.com/office/drawing/2016/SVG/main" r:embed="rId2"/>
              </a:ext>
            </a:extLst>
          </a:blip>
          <a:srcRect/>
          <a:stretch>
            <a:fillRect/>
          </a:stretch>
        </a:blipFill>
      </dgm:spPr>
      <dgm:t>
        <a:bodyPr/>
        <a:lstStyle/>
        <a:p>
          <a:endParaRPr lang="en-US"/>
        </a:p>
      </dgm:t>
    </dgm:pt>
    <dgm:pt modelId="{178DCCFB-FFE7-4D2A-9A8E-F7BB14682648}" type="pres">
      <dgm:prSet presAssocID="{84B567F9-F989-424F-AE63-91D5136876D0}" presName="text_2" presStyleLbl="node1" presStyleIdx="1" presStyleCnt="3">
        <dgm:presLayoutVars>
          <dgm:bulletEnabled val="1"/>
        </dgm:presLayoutVars>
      </dgm:prSet>
      <dgm:spPr/>
      <dgm:t>
        <a:bodyPr/>
        <a:lstStyle/>
        <a:p>
          <a:endParaRPr lang="en-US"/>
        </a:p>
      </dgm:t>
    </dgm:pt>
    <dgm:pt modelId="{F1F74EED-FE65-4773-8FD0-FF9D86190B99}" type="pres">
      <dgm:prSet presAssocID="{84B567F9-F989-424F-AE63-91D5136876D0}" presName="accent_2" presStyleCnt="0"/>
      <dgm:spPr/>
    </dgm:pt>
    <dgm:pt modelId="{3DA125F8-3D57-4825-9186-5EE2B89505EF}" type="pres">
      <dgm:prSet presAssocID="{84B567F9-F989-424F-AE63-91D5136876D0}" presName="accentRepeatNode" presStyleLbl="solidFgAcc1" presStyleIdx="1" presStyleCnt="3"/>
      <dgm:spPr>
        <a:blipFill rotWithShape="0">
          <a:blip xmlns:r="http://schemas.openxmlformats.org/officeDocument/2006/relationships" r:embed="rId3">
            <a:duotone>
              <a:prstClr val="black"/>
              <a:schemeClr val="accent2">
                <a:tint val="45000"/>
                <a:satMod val="400000"/>
              </a:schemeClr>
            </a:duotone>
            <a:extLst>
              <a:ext uri="{96DAC541-7B7A-43D3-8B79-37D633B846F1}">
                <asvg:svgBlip xmlns="" xmlns:asvg="http://schemas.microsoft.com/office/drawing/2016/SVG/main" r:embed="rId4"/>
              </a:ext>
            </a:extLst>
          </a:blip>
          <a:srcRect/>
          <a:stretch>
            <a:fillRect/>
          </a:stretch>
        </a:blipFill>
      </dgm:spPr>
      <dgm:t>
        <a:bodyPr/>
        <a:lstStyle/>
        <a:p>
          <a:endParaRPr lang="en-US"/>
        </a:p>
      </dgm:t>
    </dgm:pt>
    <dgm:pt modelId="{A73ABB0F-73F5-48E5-871D-F6C03E7AC9DF}" type="pres">
      <dgm:prSet presAssocID="{C15639AC-DCB6-4AF7-86B3-733B0A91CF0A}" presName="text_3" presStyleLbl="node1" presStyleIdx="2" presStyleCnt="3">
        <dgm:presLayoutVars>
          <dgm:bulletEnabled val="1"/>
        </dgm:presLayoutVars>
      </dgm:prSet>
      <dgm:spPr/>
      <dgm:t>
        <a:bodyPr/>
        <a:lstStyle/>
        <a:p>
          <a:endParaRPr lang="en-US"/>
        </a:p>
      </dgm:t>
    </dgm:pt>
    <dgm:pt modelId="{F63A187B-4BEC-4377-9C37-7A8A0CF466F1}" type="pres">
      <dgm:prSet presAssocID="{C15639AC-DCB6-4AF7-86B3-733B0A91CF0A}" presName="accent_3" presStyleCnt="0"/>
      <dgm:spPr/>
    </dgm:pt>
    <dgm:pt modelId="{E84692A3-7D3C-4BFE-A139-0EDDA1B3007C}" type="pres">
      <dgm:prSet presAssocID="{C15639AC-DCB6-4AF7-86B3-733B0A91CF0A}" presName="accentRepeatNode" presStyleLbl="solidFgAcc1" presStyleIdx="2" presStyleCnt="3"/>
      <dgm:spPr>
        <a:blipFill rotWithShape="0">
          <a:blip xmlns:r="http://schemas.openxmlformats.org/officeDocument/2006/relationships" r:embed="rId5">
            <a:duotone>
              <a:prstClr val="black"/>
              <a:schemeClr val="accent2">
                <a:tint val="45000"/>
                <a:satMod val="400000"/>
              </a:schemeClr>
            </a:duotone>
            <a:extLst>
              <a:ext uri="{96DAC541-7B7A-43D3-8B79-37D633B846F1}">
                <asvg:svgBlip xmlns="" xmlns:asvg="http://schemas.microsoft.com/office/drawing/2016/SVG/main" r:embed="rId6"/>
              </a:ext>
            </a:extLst>
          </a:blip>
          <a:srcRect/>
          <a:stretch>
            <a:fillRect/>
          </a:stretch>
        </a:blipFill>
      </dgm:spPr>
      <dgm:t>
        <a:bodyPr/>
        <a:lstStyle/>
        <a:p>
          <a:endParaRPr lang="en-US"/>
        </a:p>
      </dgm:t>
    </dgm:pt>
  </dgm:ptLst>
  <dgm:cxnLst>
    <dgm:cxn modelId="{4E720997-46B7-4E39-9EB8-D3DE01DC610A}" type="presOf" srcId="{BA4BF229-2A88-4BC6-84A7-21B48F95E119}" destId="{0AB3A11A-8634-4DAE-A127-8741C3E847E5}" srcOrd="0" destOrd="0" presId="urn:microsoft.com/office/officeart/2008/layout/VerticalCurvedList"/>
    <dgm:cxn modelId="{09A57BE4-27F5-4A0C-A26F-519CE51DBB3E}" type="presOf" srcId="{84B567F9-F989-424F-AE63-91D5136876D0}" destId="{178DCCFB-FFE7-4D2A-9A8E-F7BB14682648}" srcOrd="0" destOrd="0" presId="urn:microsoft.com/office/officeart/2008/layout/VerticalCurvedList"/>
    <dgm:cxn modelId="{2699D1FC-6329-4D6C-B158-A5E5911C9E79}" srcId="{75911B91-CCF7-4207-B571-7A935C3A32C9}" destId="{C15639AC-DCB6-4AF7-86B3-733B0A91CF0A}" srcOrd="2" destOrd="0" parTransId="{B8B8CE4D-3927-4FF0-B981-3BA4AE28B663}" sibTransId="{DA2E6994-9542-4330-B3E3-59E6AE4AE020}"/>
    <dgm:cxn modelId="{B1981BEA-C2AD-451D-BA86-18CE733AC521}" type="presOf" srcId="{75911B91-CCF7-4207-B571-7A935C3A32C9}" destId="{02505BCB-197D-4759-8593-2191AEF2C473}" srcOrd="0" destOrd="0" presId="urn:microsoft.com/office/officeart/2008/layout/VerticalCurvedList"/>
    <dgm:cxn modelId="{C721F27C-C122-4FE7-9678-EE83A78D98F8}" type="presOf" srcId="{C15639AC-DCB6-4AF7-86B3-733B0A91CF0A}" destId="{A73ABB0F-73F5-48E5-871D-F6C03E7AC9DF}" srcOrd="0" destOrd="0" presId="urn:microsoft.com/office/officeart/2008/layout/VerticalCurvedList"/>
    <dgm:cxn modelId="{ED742015-6D6C-4EF5-967A-EF0B5C603830}" type="presOf" srcId="{6D6FF708-B397-4D7C-814E-2760EE529E0B}" destId="{48A3B13E-6207-433A-9A5A-708E3DDF54BB}" srcOrd="0" destOrd="0" presId="urn:microsoft.com/office/officeart/2008/layout/VerticalCurvedList"/>
    <dgm:cxn modelId="{03F56EA3-43BA-426F-8234-3D5FB1EABF42}" srcId="{75911B91-CCF7-4207-B571-7A935C3A32C9}" destId="{84B567F9-F989-424F-AE63-91D5136876D0}" srcOrd="1" destOrd="0" parTransId="{9DEB9448-48E1-4926-B1FF-BB0CCC924DB4}" sibTransId="{189FC0A6-5C93-4439-920E-EE3EB6167B5F}"/>
    <dgm:cxn modelId="{7E255859-B66A-4D99-B0B2-1683DD325FB6}" srcId="{75911B91-CCF7-4207-B571-7A935C3A32C9}" destId="{BA4BF229-2A88-4BC6-84A7-21B48F95E119}" srcOrd="0" destOrd="0" parTransId="{0374C847-C180-4449-AE4D-C328E66B18AB}" sibTransId="{6D6FF708-B397-4D7C-814E-2760EE529E0B}"/>
    <dgm:cxn modelId="{582F62C9-281B-4504-A48E-F28BBECC1219}" type="presParOf" srcId="{02505BCB-197D-4759-8593-2191AEF2C473}" destId="{51108C6A-F26B-4FB5-BC72-79568EC18F6E}" srcOrd="0" destOrd="0" presId="urn:microsoft.com/office/officeart/2008/layout/VerticalCurvedList"/>
    <dgm:cxn modelId="{B6AEED50-5D26-445D-8DF6-546E4ABC5194}" type="presParOf" srcId="{51108C6A-F26B-4FB5-BC72-79568EC18F6E}" destId="{0003DC48-1E2B-4E6B-8B55-B5763EB7DCC3}" srcOrd="0" destOrd="0" presId="urn:microsoft.com/office/officeart/2008/layout/VerticalCurvedList"/>
    <dgm:cxn modelId="{E98C7A0D-C9CB-4CDA-A93D-ED25844EF6A4}" type="presParOf" srcId="{0003DC48-1E2B-4E6B-8B55-B5763EB7DCC3}" destId="{D3140D6C-87CE-4A8E-B9C6-133CA78C02C4}" srcOrd="0" destOrd="0" presId="urn:microsoft.com/office/officeart/2008/layout/VerticalCurvedList"/>
    <dgm:cxn modelId="{E2A0CB01-9908-4D4B-A688-FB36523DB645}" type="presParOf" srcId="{0003DC48-1E2B-4E6B-8B55-B5763EB7DCC3}" destId="{48A3B13E-6207-433A-9A5A-708E3DDF54BB}" srcOrd="1" destOrd="0" presId="urn:microsoft.com/office/officeart/2008/layout/VerticalCurvedList"/>
    <dgm:cxn modelId="{F315C410-3978-4081-B9CB-B49B206D1FE1}" type="presParOf" srcId="{0003DC48-1E2B-4E6B-8B55-B5763EB7DCC3}" destId="{745FCA90-9E3A-4CE0-A0FB-11DBA6618C8F}" srcOrd="2" destOrd="0" presId="urn:microsoft.com/office/officeart/2008/layout/VerticalCurvedList"/>
    <dgm:cxn modelId="{74D56F8F-A4D0-4A22-84E8-575FEA227C73}" type="presParOf" srcId="{0003DC48-1E2B-4E6B-8B55-B5763EB7DCC3}" destId="{273749B0-D831-4EFD-9C00-894911A63CE9}" srcOrd="3" destOrd="0" presId="urn:microsoft.com/office/officeart/2008/layout/VerticalCurvedList"/>
    <dgm:cxn modelId="{8F00EF39-6959-42A0-B8DF-AF7A9BB45BED}" type="presParOf" srcId="{51108C6A-F26B-4FB5-BC72-79568EC18F6E}" destId="{0AB3A11A-8634-4DAE-A127-8741C3E847E5}" srcOrd="1" destOrd="0" presId="urn:microsoft.com/office/officeart/2008/layout/VerticalCurvedList"/>
    <dgm:cxn modelId="{AED9A16D-4B6D-489F-9594-C76D52832FE0}" type="presParOf" srcId="{51108C6A-F26B-4FB5-BC72-79568EC18F6E}" destId="{561CE9F1-91D8-48FE-B409-4CEEE00D0528}" srcOrd="2" destOrd="0" presId="urn:microsoft.com/office/officeart/2008/layout/VerticalCurvedList"/>
    <dgm:cxn modelId="{4E7B4DA0-F5C6-4459-B76A-A8B8512F6644}" type="presParOf" srcId="{561CE9F1-91D8-48FE-B409-4CEEE00D0528}" destId="{9B3B2E21-98E9-424A-A41A-B1A4B7E9094D}" srcOrd="0" destOrd="0" presId="urn:microsoft.com/office/officeart/2008/layout/VerticalCurvedList"/>
    <dgm:cxn modelId="{60417A94-F588-4B69-980C-F8E67AF5E29A}" type="presParOf" srcId="{51108C6A-F26B-4FB5-BC72-79568EC18F6E}" destId="{178DCCFB-FFE7-4D2A-9A8E-F7BB14682648}" srcOrd="3" destOrd="0" presId="urn:microsoft.com/office/officeart/2008/layout/VerticalCurvedList"/>
    <dgm:cxn modelId="{55558084-B701-48E7-A3B7-03A5580D636A}" type="presParOf" srcId="{51108C6A-F26B-4FB5-BC72-79568EC18F6E}" destId="{F1F74EED-FE65-4773-8FD0-FF9D86190B99}" srcOrd="4" destOrd="0" presId="urn:microsoft.com/office/officeart/2008/layout/VerticalCurvedList"/>
    <dgm:cxn modelId="{047EFCED-48C6-45B9-A249-F3C869F45136}" type="presParOf" srcId="{F1F74EED-FE65-4773-8FD0-FF9D86190B99}" destId="{3DA125F8-3D57-4825-9186-5EE2B89505EF}" srcOrd="0" destOrd="0" presId="urn:microsoft.com/office/officeart/2008/layout/VerticalCurvedList"/>
    <dgm:cxn modelId="{44EA5E83-6CA6-4DFD-BCC0-F9AE546B33E1}" type="presParOf" srcId="{51108C6A-F26B-4FB5-BC72-79568EC18F6E}" destId="{A73ABB0F-73F5-48E5-871D-F6C03E7AC9DF}" srcOrd="5" destOrd="0" presId="urn:microsoft.com/office/officeart/2008/layout/VerticalCurvedList"/>
    <dgm:cxn modelId="{444FECA1-7F2F-4BAB-83C5-47B1E5BCB23D}" type="presParOf" srcId="{51108C6A-F26B-4FB5-BC72-79568EC18F6E}" destId="{F63A187B-4BEC-4377-9C37-7A8A0CF466F1}" srcOrd="6" destOrd="0" presId="urn:microsoft.com/office/officeart/2008/layout/VerticalCurvedList"/>
    <dgm:cxn modelId="{F9FD69D9-D915-4971-9C1F-3552BDB42E25}" type="presParOf" srcId="{F63A187B-4BEC-4377-9C37-7A8A0CF466F1}" destId="{E84692A3-7D3C-4BFE-A139-0EDDA1B3007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8A8101-ED0A-4616-B06A-025254A71BA0}" type="doc">
      <dgm:prSet loTypeId="urn:microsoft.com/office/officeart/2008/layout/PictureLineup" loCatId="picture" qsTypeId="urn:microsoft.com/office/officeart/2005/8/quickstyle/simple4" qsCatId="simple" csTypeId="urn:microsoft.com/office/officeart/2005/8/colors/accent1_4" csCatId="accent1" phldr="1"/>
      <dgm:spPr/>
      <dgm:t>
        <a:bodyPr/>
        <a:lstStyle/>
        <a:p>
          <a:endParaRPr lang="en-US"/>
        </a:p>
      </dgm:t>
    </dgm:pt>
    <dgm:pt modelId="{D4578571-96E6-4E45-B86D-A04901A2A1D9}">
      <dgm:prSet phldrT="[Text]" custT="1"/>
      <dgm:spPr/>
      <dgm:t>
        <a:bodyPr/>
        <a:lstStyle/>
        <a:p>
          <a:pPr algn="l"/>
          <a:r>
            <a:rPr lang="en-AU" sz="2000" b="1" dirty="0">
              <a:latin typeface="+mj-lt"/>
            </a:rPr>
            <a:t>Brain structure /neurology</a:t>
          </a:r>
          <a:endParaRPr lang="en-US" sz="2000" b="1" dirty="0">
            <a:latin typeface="+mj-lt"/>
          </a:endParaRPr>
        </a:p>
      </dgm:t>
    </dgm:pt>
    <dgm:pt modelId="{5BF9F83E-E476-419A-B029-D3ACD483B631}" type="parTrans" cxnId="{F8B96463-6A41-4C1B-B47F-B36ECFE4226F}">
      <dgm:prSet/>
      <dgm:spPr/>
      <dgm:t>
        <a:bodyPr/>
        <a:lstStyle/>
        <a:p>
          <a:endParaRPr lang="en-US"/>
        </a:p>
      </dgm:t>
    </dgm:pt>
    <dgm:pt modelId="{46EFC41A-89AE-4941-81AC-A4D6E3AA5AC0}" type="sibTrans" cxnId="{F8B96463-6A41-4C1B-B47F-B36ECFE4226F}">
      <dgm:prSet/>
      <dgm:spPr/>
      <dgm:t>
        <a:bodyPr/>
        <a:lstStyle/>
        <a:p>
          <a:endParaRPr lang="en-US"/>
        </a:p>
      </dgm:t>
    </dgm:pt>
    <dgm:pt modelId="{F4B94022-FEFE-4F49-B632-F8D517D1484A}">
      <dgm:prSet custT="1"/>
      <dgm:spPr/>
      <dgm:t>
        <a:bodyPr/>
        <a:lstStyle/>
        <a:p>
          <a:pPr algn="l"/>
          <a:r>
            <a:rPr lang="en-AU" sz="2000" b="1" i="1" dirty="0">
              <a:latin typeface="+mj-lt"/>
            </a:rPr>
            <a:t>Motor skills </a:t>
          </a:r>
        </a:p>
      </dgm:t>
    </dgm:pt>
    <dgm:pt modelId="{3AE33CE3-ABB9-4852-97B6-538895147436}" type="parTrans" cxnId="{8F79664F-0449-463C-B2A2-1CD7332E0B81}">
      <dgm:prSet/>
      <dgm:spPr/>
      <dgm:t>
        <a:bodyPr/>
        <a:lstStyle/>
        <a:p>
          <a:endParaRPr lang="en-US"/>
        </a:p>
      </dgm:t>
    </dgm:pt>
    <dgm:pt modelId="{6AF620FE-A508-4757-8ADB-C317A51DABA9}" type="sibTrans" cxnId="{8F79664F-0449-463C-B2A2-1CD7332E0B81}">
      <dgm:prSet/>
      <dgm:spPr/>
      <dgm:t>
        <a:bodyPr/>
        <a:lstStyle/>
        <a:p>
          <a:endParaRPr lang="en-US"/>
        </a:p>
      </dgm:t>
    </dgm:pt>
    <dgm:pt modelId="{EB1F619C-CE5F-4914-85F1-8348262FEED9}">
      <dgm:prSet custT="1"/>
      <dgm:spPr/>
      <dgm:t>
        <a:bodyPr/>
        <a:lstStyle/>
        <a:p>
          <a:pPr algn="l"/>
          <a:r>
            <a:rPr lang="en-AU" sz="2000" b="1">
              <a:latin typeface="+mj-lt"/>
            </a:rPr>
            <a:t>Cognition </a:t>
          </a:r>
          <a:endParaRPr lang="en-AU" sz="2000" b="1" dirty="0">
            <a:latin typeface="+mj-lt"/>
          </a:endParaRPr>
        </a:p>
      </dgm:t>
    </dgm:pt>
    <dgm:pt modelId="{D2B46256-038D-4CC1-A6EF-136CEE759802}" type="parTrans" cxnId="{255F9F61-F870-4804-BB9A-7924C0FEB4C3}">
      <dgm:prSet/>
      <dgm:spPr/>
      <dgm:t>
        <a:bodyPr/>
        <a:lstStyle/>
        <a:p>
          <a:endParaRPr lang="en-US"/>
        </a:p>
      </dgm:t>
    </dgm:pt>
    <dgm:pt modelId="{46CE07BE-6366-4523-9283-686FCC94637B}" type="sibTrans" cxnId="{255F9F61-F870-4804-BB9A-7924C0FEB4C3}">
      <dgm:prSet/>
      <dgm:spPr/>
      <dgm:t>
        <a:bodyPr/>
        <a:lstStyle/>
        <a:p>
          <a:endParaRPr lang="en-US"/>
        </a:p>
      </dgm:t>
    </dgm:pt>
    <dgm:pt modelId="{54C3BBAA-AD36-4804-B232-B6DB59F5B48D}">
      <dgm:prSet custT="1"/>
      <dgm:spPr/>
      <dgm:t>
        <a:bodyPr/>
        <a:lstStyle/>
        <a:p>
          <a:pPr algn="l"/>
          <a:r>
            <a:rPr lang="en-AU" sz="2000" b="1" dirty="0">
              <a:latin typeface="+mj-lt"/>
            </a:rPr>
            <a:t>Language </a:t>
          </a:r>
        </a:p>
      </dgm:t>
    </dgm:pt>
    <dgm:pt modelId="{76604566-6A6A-47EF-BBE3-A66B0F45F78F}" type="parTrans" cxnId="{5BD67A00-BD6A-4E0B-BF18-01B9F581C32E}">
      <dgm:prSet/>
      <dgm:spPr/>
      <dgm:t>
        <a:bodyPr/>
        <a:lstStyle/>
        <a:p>
          <a:endParaRPr lang="en-US"/>
        </a:p>
      </dgm:t>
    </dgm:pt>
    <dgm:pt modelId="{CCC3B11B-5FD8-4D7A-8975-A00EDF8E6239}" type="sibTrans" cxnId="{5BD67A00-BD6A-4E0B-BF18-01B9F581C32E}">
      <dgm:prSet/>
      <dgm:spPr/>
      <dgm:t>
        <a:bodyPr/>
        <a:lstStyle/>
        <a:p>
          <a:endParaRPr lang="en-US"/>
        </a:p>
      </dgm:t>
    </dgm:pt>
    <dgm:pt modelId="{D6CE8CA5-7724-4120-9495-9EBF20EA93D1}">
      <dgm:prSet custT="1"/>
      <dgm:spPr/>
      <dgm:t>
        <a:bodyPr/>
        <a:lstStyle/>
        <a:p>
          <a:pPr algn="l"/>
          <a:r>
            <a:rPr lang="en-AU" sz="2000" b="1" dirty="0">
              <a:latin typeface="+mj-lt"/>
            </a:rPr>
            <a:t>Academic Achievement</a:t>
          </a:r>
        </a:p>
      </dgm:t>
    </dgm:pt>
    <dgm:pt modelId="{6FEF479F-189E-4762-A81E-C18731F4E02D}" type="parTrans" cxnId="{6E7CB26C-EE25-4775-B633-0A1E0A2A8B8D}">
      <dgm:prSet/>
      <dgm:spPr/>
      <dgm:t>
        <a:bodyPr/>
        <a:lstStyle/>
        <a:p>
          <a:endParaRPr lang="en-US"/>
        </a:p>
      </dgm:t>
    </dgm:pt>
    <dgm:pt modelId="{2CA9FAC1-4B3F-4D6F-BD72-9D02579D19CF}" type="sibTrans" cxnId="{6E7CB26C-EE25-4775-B633-0A1E0A2A8B8D}">
      <dgm:prSet/>
      <dgm:spPr/>
      <dgm:t>
        <a:bodyPr/>
        <a:lstStyle/>
        <a:p>
          <a:endParaRPr lang="en-US"/>
        </a:p>
      </dgm:t>
    </dgm:pt>
    <dgm:pt modelId="{EAB440D6-72E2-477C-8D51-257A8565E88C}" type="pres">
      <dgm:prSet presAssocID="{AB8A8101-ED0A-4616-B06A-025254A71BA0}" presName="Name0" presStyleCnt="0">
        <dgm:presLayoutVars>
          <dgm:chMax/>
          <dgm:chPref/>
          <dgm:dir/>
          <dgm:animLvl val="lvl"/>
          <dgm:resizeHandles val="exact"/>
        </dgm:presLayoutVars>
      </dgm:prSet>
      <dgm:spPr/>
      <dgm:t>
        <a:bodyPr/>
        <a:lstStyle/>
        <a:p>
          <a:endParaRPr lang="en-AU"/>
        </a:p>
      </dgm:t>
    </dgm:pt>
    <dgm:pt modelId="{A6C7BB47-4404-4AFA-B890-0BF1FFB77A69}" type="pres">
      <dgm:prSet presAssocID="{D4578571-96E6-4E45-B86D-A04901A2A1D9}" presName="composite" presStyleCnt="0"/>
      <dgm:spPr/>
    </dgm:pt>
    <dgm:pt modelId="{E7CAD5AA-44E3-4CE0-8A83-779B0F26AB99}" type="pres">
      <dgm:prSet presAssocID="{D4578571-96E6-4E45-B86D-A04901A2A1D9}" presName="Image" presStyleLbl="align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dgm:spPr>
      <dgm:extLst>
        <a:ext uri="{E40237B7-FDA0-4F09-8148-C483321AD2D9}">
          <dgm14:cNvPr xmlns:dgm14="http://schemas.microsoft.com/office/drawing/2010/diagram" id="0" name="" descr="Brain"/>
        </a:ext>
      </dgm:extLst>
    </dgm:pt>
    <dgm:pt modelId="{557064BB-30B2-45A6-9FAD-B23760BF13AE}" type="pres">
      <dgm:prSet presAssocID="{D4578571-96E6-4E45-B86D-A04901A2A1D9}" presName="Accent" presStyleLbl="parChTrans1D1" presStyleIdx="0" presStyleCnt="5"/>
      <dgm:spPr/>
    </dgm:pt>
    <dgm:pt modelId="{CCA7DD19-FEA4-44CC-8C56-60E526D692A2}" type="pres">
      <dgm:prSet presAssocID="{D4578571-96E6-4E45-B86D-A04901A2A1D9}" presName="Parent" presStyleLbl="revTx" presStyleIdx="0" presStyleCnt="5">
        <dgm:presLayoutVars>
          <dgm:chMax val="0"/>
          <dgm:chPref val="0"/>
          <dgm:bulletEnabled val="1"/>
        </dgm:presLayoutVars>
      </dgm:prSet>
      <dgm:spPr/>
      <dgm:t>
        <a:bodyPr/>
        <a:lstStyle/>
        <a:p>
          <a:endParaRPr lang="en-AU"/>
        </a:p>
      </dgm:t>
    </dgm:pt>
    <dgm:pt modelId="{B63DA5F0-8BBD-4963-8CBF-A11C8966D6CA}" type="pres">
      <dgm:prSet presAssocID="{46EFC41A-89AE-4941-81AC-A4D6E3AA5AC0}" presName="sibTrans" presStyleCnt="0"/>
      <dgm:spPr/>
    </dgm:pt>
    <dgm:pt modelId="{C8F8F17E-D99F-467A-9386-7B4EFFAA6B99}" type="pres">
      <dgm:prSet presAssocID="{F4B94022-FEFE-4F49-B632-F8D517D1484A}" presName="composite" presStyleCnt="0"/>
      <dgm:spPr/>
    </dgm:pt>
    <dgm:pt modelId="{39A0E89C-2E72-4673-BDED-AD9E376EB55E}" type="pres">
      <dgm:prSet presAssocID="{F4B94022-FEFE-4F49-B632-F8D517D1484A}" presName="Image" presStyleLbl="align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dgm:spPr>
      <dgm:extLst>
        <a:ext uri="{E40237B7-FDA0-4F09-8148-C483321AD2D9}">
          <dgm14:cNvPr xmlns:dgm14="http://schemas.microsoft.com/office/drawing/2010/diagram" id="0" name="" descr="Bike"/>
        </a:ext>
      </dgm:extLst>
    </dgm:pt>
    <dgm:pt modelId="{54BA21D9-F618-40DF-A024-E3B5F16CBC77}" type="pres">
      <dgm:prSet presAssocID="{F4B94022-FEFE-4F49-B632-F8D517D1484A}" presName="Accent" presStyleLbl="parChTrans1D1" presStyleIdx="1" presStyleCnt="5"/>
      <dgm:spPr/>
    </dgm:pt>
    <dgm:pt modelId="{2B744DE1-4B2B-4333-A494-7F838268724F}" type="pres">
      <dgm:prSet presAssocID="{F4B94022-FEFE-4F49-B632-F8D517D1484A}" presName="Parent" presStyleLbl="revTx" presStyleIdx="1" presStyleCnt="5">
        <dgm:presLayoutVars>
          <dgm:chMax val="0"/>
          <dgm:chPref val="0"/>
          <dgm:bulletEnabled val="1"/>
        </dgm:presLayoutVars>
      </dgm:prSet>
      <dgm:spPr/>
      <dgm:t>
        <a:bodyPr/>
        <a:lstStyle/>
        <a:p>
          <a:endParaRPr lang="en-AU"/>
        </a:p>
      </dgm:t>
    </dgm:pt>
    <dgm:pt modelId="{174DC168-1A08-4B7A-86D9-424A6D41AED8}" type="pres">
      <dgm:prSet presAssocID="{6AF620FE-A508-4757-8ADB-C317A51DABA9}" presName="sibTrans" presStyleCnt="0"/>
      <dgm:spPr/>
    </dgm:pt>
    <dgm:pt modelId="{C2E5D60E-7E64-4928-B085-D91F42FADD4B}" type="pres">
      <dgm:prSet presAssocID="{EB1F619C-CE5F-4914-85F1-8348262FEED9}" presName="composite" presStyleCnt="0"/>
      <dgm:spPr/>
    </dgm:pt>
    <dgm:pt modelId="{829C495E-81C6-4206-8CFC-E3E4644A7D7E}" type="pres">
      <dgm:prSet presAssocID="{EB1F619C-CE5F-4914-85F1-8348262FEED9}" presName="Image" presStyleLbl="align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dgm:spPr>
      <dgm:extLst>
        <a:ext uri="{E40237B7-FDA0-4F09-8148-C483321AD2D9}">
          <dgm14:cNvPr xmlns:dgm14="http://schemas.microsoft.com/office/drawing/2010/diagram" id="0" name="" descr="Atom"/>
        </a:ext>
      </dgm:extLst>
    </dgm:pt>
    <dgm:pt modelId="{4717A9C6-6823-4F6E-8D19-4876CFAC75E8}" type="pres">
      <dgm:prSet presAssocID="{EB1F619C-CE5F-4914-85F1-8348262FEED9}" presName="Accent" presStyleLbl="parChTrans1D1" presStyleIdx="2" presStyleCnt="5"/>
      <dgm:spPr/>
    </dgm:pt>
    <dgm:pt modelId="{421430D1-7797-4918-9BE1-DC26A879E24D}" type="pres">
      <dgm:prSet presAssocID="{EB1F619C-CE5F-4914-85F1-8348262FEED9}" presName="Parent" presStyleLbl="revTx" presStyleIdx="2" presStyleCnt="5">
        <dgm:presLayoutVars>
          <dgm:chMax val="0"/>
          <dgm:chPref val="0"/>
          <dgm:bulletEnabled val="1"/>
        </dgm:presLayoutVars>
      </dgm:prSet>
      <dgm:spPr/>
      <dgm:t>
        <a:bodyPr/>
        <a:lstStyle/>
        <a:p>
          <a:endParaRPr lang="en-AU"/>
        </a:p>
      </dgm:t>
    </dgm:pt>
    <dgm:pt modelId="{C767C442-6083-469C-9816-AAD0B5393DA6}" type="pres">
      <dgm:prSet presAssocID="{46CE07BE-6366-4523-9283-686FCC94637B}" presName="sibTrans" presStyleCnt="0"/>
      <dgm:spPr/>
    </dgm:pt>
    <dgm:pt modelId="{46E9C272-BA79-4D65-B5E3-4B5911A6A7B0}" type="pres">
      <dgm:prSet presAssocID="{54C3BBAA-AD36-4804-B232-B6DB59F5B48D}" presName="composite" presStyleCnt="0"/>
      <dgm:spPr/>
    </dgm:pt>
    <dgm:pt modelId="{C00EC4C4-100C-4394-8B91-A89D908F89C3}" type="pres">
      <dgm:prSet presAssocID="{54C3BBAA-AD36-4804-B232-B6DB59F5B48D}" presName="Image" presStyleLbl="align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a:blipFill>
      </dgm:spPr>
      <dgm:extLst>
        <a:ext uri="{E40237B7-FDA0-4F09-8148-C483321AD2D9}">
          <dgm14:cNvPr xmlns:dgm14="http://schemas.microsoft.com/office/drawing/2010/diagram" id="0" name="" descr="Chat"/>
        </a:ext>
      </dgm:extLst>
    </dgm:pt>
    <dgm:pt modelId="{6CFDF128-B29D-4019-A26E-17C559F5A4A9}" type="pres">
      <dgm:prSet presAssocID="{54C3BBAA-AD36-4804-B232-B6DB59F5B48D}" presName="Accent" presStyleLbl="parChTrans1D1" presStyleIdx="3" presStyleCnt="5"/>
      <dgm:spPr/>
    </dgm:pt>
    <dgm:pt modelId="{7CEFE8C5-5A82-4DE4-9E84-DA24C43AC4AC}" type="pres">
      <dgm:prSet presAssocID="{54C3BBAA-AD36-4804-B232-B6DB59F5B48D}" presName="Parent" presStyleLbl="revTx" presStyleIdx="3" presStyleCnt="5">
        <dgm:presLayoutVars>
          <dgm:chMax val="0"/>
          <dgm:chPref val="0"/>
          <dgm:bulletEnabled val="1"/>
        </dgm:presLayoutVars>
      </dgm:prSet>
      <dgm:spPr/>
      <dgm:t>
        <a:bodyPr/>
        <a:lstStyle/>
        <a:p>
          <a:endParaRPr lang="en-AU"/>
        </a:p>
      </dgm:t>
    </dgm:pt>
    <dgm:pt modelId="{7939D943-86BC-4450-B0FD-0AA4AF5B987E}" type="pres">
      <dgm:prSet presAssocID="{CCC3B11B-5FD8-4D7A-8975-A00EDF8E6239}" presName="sibTrans" presStyleCnt="0"/>
      <dgm:spPr/>
    </dgm:pt>
    <dgm:pt modelId="{DA3A2ED6-0B52-4B59-A204-D1AD0A8A1F51}" type="pres">
      <dgm:prSet presAssocID="{D6CE8CA5-7724-4120-9495-9EBF20EA93D1}" presName="composite" presStyleCnt="0"/>
      <dgm:spPr/>
    </dgm:pt>
    <dgm:pt modelId="{3B4EAA31-BAEE-4678-81C8-CA4A8E5D9D73}" type="pres">
      <dgm:prSet presAssocID="{D6CE8CA5-7724-4120-9495-9EBF20EA93D1}" presName="Image" presStyleLbl="align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a:blipFill>
      </dgm:spPr>
      <dgm:extLst>
        <a:ext uri="{E40237B7-FDA0-4F09-8148-C483321AD2D9}">
          <dgm14:cNvPr xmlns:dgm14="http://schemas.microsoft.com/office/drawing/2010/diagram" id="0" name="" descr="Books"/>
        </a:ext>
      </dgm:extLst>
    </dgm:pt>
    <dgm:pt modelId="{7E6ED23C-5BDE-4453-9612-2F8C2EEE3E0A}" type="pres">
      <dgm:prSet presAssocID="{D6CE8CA5-7724-4120-9495-9EBF20EA93D1}" presName="Accent" presStyleLbl="parChTrans1D1" presStyleIdx="4" presStyleCnt="5"/>
      <dgm:spPr/>
    </dgm:pt>
    <dgm:pt modelId="{97DE068F-03DA-409B-B29C-944BB104D732}" type="pres">
      <dgm:prSet presAssocID="{D6CE8CA5-7724-4120-9495-9EBF20EA93D1}" presName="Parent" presStyleLbl="revTx" presStyleIdx="4" presStyleCnt="5">
        <dgm:presLayoutVars>
          <dgm:chMax val="0"/>
          <dgm:chPref val="0"/>
          <dgm:bulletEnabled val="1"/>
        </dgm:presLayoutVars>
      </dgm:prSet>
      <dgm:spPr/>
      <dgm:t>
        <a:bodyPr/>
        <a:lstStyle/>
        <a:p>
          <a:endParaRPr lang="en-AU"/>
        </a:p>
      </dgm:t>
    </dgm:pt>
  </dgm:ptLst>
  <dgm:cxnLst>
    <dgm:cxn modelId="{5B4FCB0D-3956-4B9E-A9AB-AADD870E64BB}" type="presOf" srcId="{F4B94022-FEFE-4F49-B632-F8D517D1484A}" destId="{2B744DE1-4B2B-4333-A494-7F838268724F}" srcOrd="0" destOrd="0" presId="urn:microsoft.com/office/officeart/2008/layout/PictureLineup"/>
    <dgm:cxn modelId="{5BD67A00-BD6A-4E0B-BF18-01B9F581C32E}" srcId="{AB8A8101-ED0A-4616-B06A-025254A71BA0}" destId="{54C3BBAA-AD36-4804-B232-B6DB59F5B48D}" srcOrd="3" destOrd="0" parTransId="{76604566-6A6A-47EF-BBE3-A66B0F45F78F}" sibTransId="{CCC3B11B-5FD8-4D7A-8975-A00EDF8E6239}"/>
    <dgm:cxn modelId="{6E7CB26C-EE25-4775-B633-0A1E0A2A8B8D}" srcId="{AB8A8101-ED0A-4616-B06A-025254A71BA0}" destId="{D6CE8CA5-7724-4120-9495-9EBF20EA93D1}" srcOrd="4" destOrd="0" parTransId="{6FEF479F-189E-4762-A81E-C18731F4E02D}" sibTransId="{2CA9FAC1-4B3F-4D6F-BD72-9D02579D19CF}"/>
    <dgm:cxn modelId="{15534575-9D5D-4F7C-A394-57DE2CCAD152}" type="presOf" srcId="{D4578571-96E6-4E45-B86D-A04901A2A1D9}" destId="{CCA7DD19-FEA4-44CC-8C56-60E526D692A2}" srcOrd="0" destOrd="0" presId="urn:microsoft.com/office/officeart/2008/layout/PictureLineup"/>
    <dgm:cxn modelId="{B338CEDA-ADFF-4AF1-BC2F-07EC3441451E}" type="presOf" srcId="{AB8A8101-ED0A-4616-B06A-025254A71BA0}" destId="{EAB440D6-72E2-477C-8D51-257A8565E88C}" srcOrd="0" destOrd="0" presId="urn:microsoft.com/office/officeart/2008/layout/PictureLineup"/>
    <dgm:cxn modelId="{7D89CC1F-1374-4BA4-B1FC-E299384101CE}" type="presOf" srcId="{54C3BBAA-AD36-4804-B232-B6DB59F5B48D}" destId="{7CEFE8C5-5A82-4DE4-9E84-DA24C43AC4AC}" srcOrd="0" destOrd="0" presId="urn:microsoft.com/office/officeart/2008/layout/PictureLineup"/>
    <dgm:cxn modelId="{F8B96463-6A41-4C1B-B47F-B36ECFE4226F}" srcId="{AB8A8101-ED0A-4616-B06A-025254A71BA0}" destId="{D4578571-96E6-4E45-B86D-A04901A2A1D9}" srcOrd="0" destOrd="0" parTransId="{5BF9F83E-E476-419A-B029-D3ACD483B631}" sibTransId="{46EFC41A-89AE-4941-81AC-A4D6E3AA5AC0}"/>
    <dgm:cxn modelId="{8F79664F-0449-463C-B2A2-1CD7332E0B81}" srcId="{AB8A8101-ED0A-4616-B06A-025254A71BA0}" destId="{F4B94022-FEFE-4F49-B632-F8D517D1484A}" srcOrd="1" destOrd="0" parTransId="{3AE33CE3-ABB9-4852-97B6-538895147436}" sibTransId="{6AF620FE-A508-4757-8ADB-C317A51DABA9}"/>
    <dgm:cxn modelId="{5B46257D-4634-4B3C-ADC1-20CE7E893BFB}" type="presOf" srcId="{EB1F619C-CE5F-4914-85F1-8348262FEED9}" destId="{421430D1-7797-4918-9BE1-DC26A879E24D}" srcOrd="0" destOrd="0" presId="urn:microsoft.com/office/officeart/2008/layout/PictureLineup"/>
    <dgm:cxn modelId="{C7660065-E822-4737-A584-C09984304D52}" type="presOf" srcId="{D6CE8CA5-7724-4120-9495-9EBF20EA93D1}" destId="{97DE068F-03DA-409B-B29C-944BB104D732}" srcOrd="0" destOrd="0" presId="urn:microsoft.com/office/officeart/2008/layout/PictureLineup"/>
    <dgm:cxn modelId="{255F9F61-F870-4804-BB9A-7924C0FEB4C3}" srcId="{AB8A8101-ED0A-4616-B06A-025254A71BA0}" destId="{EB1F619C-CE5F-4914-85F1-8348262FEED9}" srcOrd="2" destOrd="0" parTransId="{D2B46256-038D-4CC1-A6EF-136CEE759802}" sibTransId="{46CE07BE-6366-4523-9283-686FCC94637B}"/>
    <dgm:cxn modelId="{12DF2BDC-AA70-49CC-A234-C134D8D2132B}" type="presParOf" srcId="{EAB440D6-72E2-477C-8D51-257A8565E88C}" destId="{A6C7BB47-4404-4AFA-B890-0BF1FFB77A69}" srcOrd="0" destOrd="0" presId="urn:microsoft.com/office/officeart/2008/layout/PictureLineup"/>
    <dgm:cxn modelId="{A16983A8-5A5D-4FA0-9EED-690EB81D1FBD}" type="presParOf" srcId="{A6C7BB47-4404-4AFA-B890-0BF1FFB77A69}" destId="{E7CAD5AA-44E3-4CE0-8A83-779B0F26AB99}" srcOrd="0" destOrd="0" presId="urn:microsoft.com/office/officeart/2008/layout/PictureLineup"/>
    <dgm:cxn modelId="{5F16128D-3B76-4631-95DA-57DE768CE143}" type="presParOf" srcId="{A6C7BB47-4404-4AFA-B890-0BF1FFB77A69}" destId="{557064BB-30B2-45A6-9FAD-B23760BF13AE}" srcOrd="1" destOrd="0" presId="urn:microsoft.com/office/officeart/2008/layout/PictureLineup"/>
    <dgm:cxn modelId="{58EDD9B7-ABA8-413A-B0BE-1D5D9941C5A3}" type="presParOf" srcId="{A6C7BB47-4404-4AFA-B890-0BF1FFB77A69}" destId="{CCA7DD19-FEA4-44CC-8C56-60E526D692A2}" srcOrd="2" destOrd="0" presId="urn:microsoft.com/office/officeart/2008/layout/PictureLineup"/>
    <dgm:cxn modelId="{639E9365-0CE9-4B69-BDFD-1C5352831179}" type="presParOf" srcId="{EAB440D6-72E2-477C-8D51-257A8565E88C}" destId="{B63DA5F0-8BBD-4963-8CBF-A11C8966D6CA}" srcOrd="1" destOrd="0" presId="urn:microsoft.com/office/officeart/2008/layout/PictureLineup"/>
    <dgm:cxn modelId="{2EB6369D-9DE2-4EB8-8A98-1E7317EB257C}" type="presParOf" srcId="{EAB440D6-72E2-477C-8D51-257A8565E88C}" destId="{C8F8F17E-D99F-467A-9386-7B4EFFAA6B99}" srcOrd="2" destOrd="0" presId="urn:microsoft.com/office/officeart/2008/layout/PictureLineup"/>
    <dgm:cxn modelId="{C42B50F1-B37E-4BEE-B105-4208C34F1730}" type="presParOf" srcId="{C8F8F17E-D99F-467A-9386-7B4EFFAA6B99}" destId="{39A0E89C-2E72-4673-BDED-AD9E376EB55E}" srcOrd="0" destOrd="0" presId="urn:microsoft.com/office/officeart/2008/layout/PictureLineup"/>
    <dgm:cxn modelId="{09BA683F-006B-4122-8E46-E7CB399D8900}" type="presParOf" srcId="{C8F8F17E-D99F-467A-9386-7B4EFFAA6B99}" destId="{54BA21D9-F618-40DF-A024-E3B5F16CBC77}" srcOrd="1" destOrd="0" presId="urn:microsoft.com/office/officeart/2008/layout/PictureLineup"/>
    <dgm:cxn modelId="{67179F10-E941-4B0E-999A-A785B61E1740}" type="presParOf" srcId="{C8F8F17E-D99F-467A-9386-7B4EFFAA6B99}" destId="{2B744DE1-4B2B-4333-A494-7F838268724F}" srcOrd="2" destOrd="0" presId="urn:microsoft.com/office/officeart/2008/layout/PictureLineup"/>
    <dgm:cxn modelId="{2EDB6B4E-E643-4335-A84E-670395E2B146}" type="presParOf" srcId="{EAB440D6-72E2-477C-8D51-257A8565E88C}" destId="{174DC168-1A08-4B7A-86D9-424A6D41AED8}" srcOrd="3" destOrd="0" presId="urn:microsoft.com/office/officeart/2008/layout/PictureLineup"/>
    <dgm:cxn modelId="{B7F635F2-B16A-41B6-B1EF-DF6461AC0147}" type="presParOf" srcId="{EAB440D6-72E2-477C-8D51-257A8565E88C}" destId="{C2E5D60E-7E64-4928-B085-D91F42FADD4B}" srcOrd="4" destOrd="0" presId="urn:microsoft.com/office/officeart/2008/layout/PictureLineup"/>
    <dgm:cxn modelId="{083CFD7D-61FC-4A66-B390-9E2A05194520}" type="presParOf" srcId="{C2E5D60E-7E64-4928-B085-D91F42FADD4B}" destId="{829C495E-81C6-4206-8CFC-E3E4644A7D7E}" srcOrd="0" destOrd="0" presId="urn:microsoft.com/office/officeart/2008/layout/PictureLineup"/>
    <dgm:cxn modelId="{997830C8-2181-4552-B2CB-8ABF1F2941F7}" type="presParOf" srcId="{C2E5D60E-7E64-4928-B085-D91F42FADD4B}" destId="{4717A9C6-6823-4F6E-8D19-4876CFAC75E8}" srcOrd="1" destOrd="0" presId="urn:microsoft.com/office/officeart/2008/layout/PictureLineup"/>
    <dgm:cxn modelId="{2E6EF9F4-0012-41EF-B7CD-4351D42883EF}" type="presParOf" srcId="{C2E5D60E-7E64-4928-B085-D91F42FADD4B}" destId="{421430D1-7797-4918-9BE1-DC26A879E24D}" srcOrd="2" destOrd="0" presId="urn:microsoft.com/office/officeart/2008/layout/PictureLineup"/>
    <dgm:cxn modelId="{76EBBA84-74CB-4063-B60D-B727336C55C7}" type="presParOf" srcId="{EAB440D6-72E2-477C-8D51-257A8565E88C}" destId="{C767C442-6083-469C-9816-AAD0B5393DA6}" srcOrd="5" destOrd="0" presId="urn:microsoft.com/office/officeart/2008/layout/PictureLineup"/>
    <dgm:cxn modelId="{117E5A00-A8C7-4FB3-9CC9-C66C469ECEAD}" type="presParOf" srcId="{EAB440D6-72E2-477C-8D51-257A8565E88C}" destId="{46E9C272-BA79-4D65-B5E3-4B5911A6A7B0}" srcOrd="6" destOrd="0" presId="urn:microsoft.com/office/officeart/2008/layout/PictureLineup"/>
    <dgm:cxn modelId="{B419284C-4A3B-43F6-BCF5-42D785470C8A}" type="presParOf" srcId="{46E9C272-BA79-4D65-B5E3-4B5911A6A7B0}" destId="{C00EC4C4-100C-4394-8B91-A89D908F89C3}" srcOrd="0" destOrd="0" presId="urn:microsoft.com/office/officeart/2008/layout/PictureLineup"/>
    <dgm:cxn modelId="{8E75ED38-A40F-454B-982E-20B5C78F61CA}" type="presParOf" srcId="{46E9C272-BA79-4D65-B5E3-4B5911A6A7B0}" destId="{6CFDF128-B29D-4019-A26E-17C559F5A4A9}" srcOrd="1" destOrd="0" presId="urn:microsoft.com/office/officeart/2008/layout/PictureLineup"/>
    <dgm:cxn modelId="{4C34AB33-3A8A-42C9-9056-D9DABD9B9547}" type="presParOf" srcId="{46E9C272-BA79-4D65-B5E3-4B5911A6A7B0}" destId="{7CEFE8C5-5A82-4DE4-9E84-DA24C43AC4AC}" srcOrd="2" destOrd="0" presId="urn:microsoft.com/office/officeart/2008/layout/PictureLineup"/>
    <dgm:cxn modelId="{534E2E83-9943-4B44-96E6-E914D85542FA}" type="presParOf" srcId="{EAB440D6-72E2-477C-8D51-257A8565E88C}" destId="{7939D943-86BC-4450-B0FD-0AA4AF5B987E}" srcOrd="7" destOrd="0" presId="urn:microsoft.com/office/officeart/2008/layout/PictureLineup"/>
    <dgm:cxn modelId="{EE2B93C2-FF44-4E17-940C-FCDCFE4B6697}" type="presParOf" srcId="{EAB440D6-72E2-477C-8D51-257A8565E88C}" destId="{DA3A2ED6-0B52-4B59-A204-D1AD0A8A1F51}" srcOrd="8" destOrd="0" presId="urn:microsoft.com/office/officeart/2008/layout/PictureLineup"/>
    <dgm:cxn modelId="{36DBE476-73E7-423F-ABF3-5143ECCB4B29}" type="presParOf" srcId="{DA3A2ED6-0B52-4B59-A204-D1AD0A8A1F51}" destId="{3B4EAA31-BAEE-4678-81C8-CA4A8E5D9D73}" srcOrd="0" destOrd="0" presId="urn:microsoft.com/office/officeart/2008/layout/PictureLineup"/>
    <dgm:cxn modelId="{4E2BE72F-F562-4071-8106-07103BD5A372}" type="presParOf" srcId="{DA3A2ED6-0B52-4B59-A204-D1AD0A8A1F51}" destId="{7E6ED23C-5BDE-4453-9612-2F8C2EEE3E0A}" srcOrd="1" destOrd="0" presId="urn:microsoft.com/office/officeart/2008/layout/PictureLineup"/>
    <dgm:cxn modelId="{E6712F27-CBE3-4AF0-AF25-29A57D2E8531}" type="presParOf" srcId="{DA3A2ED6-0B52-4B59-A204-D1AD0A8A1F51}" destId="{97DE068F-03DA-409B-B29C-944BB104D732}" srcOrd="2" destOrd="0" presId="urn:microsoft.com/office/officeart/2008/layout/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8A8101-ED0A-4616-B06A-025254A71BA0}" type="doc">
      <dgm:prSet loTypeId="urn:microsoft.com/office/officeart/2008/layout/PictureLineup" loCatId="picture" qsTypeId="urn:microsoft.com/office/officeart/2005/8/quickstyle/simple4" qsCatId="simple" csTypeId="urn:microsoft.com/office/officeart/2005/8/colors/accent1_4" csCatId="accent1" phldr="1"/>
      <dgm:spPr/>
      <dgm:t>
        <a:bodyPr/>
        <a:lstStyle/>
        <a:p>
          <a:endParaRPr lang="en-US"/>
        </a:p>
      </dgm:t>
    </dgm:pt>
    <dgm:pt modelId="{D4578571-96E6-4E45-B86D-A04901A2A1D9}">
      <dgm:prSet phldrT="[Text]" custT="1"/>
      <dgm:spPr/>
      <dgm:t>
        <a:bodyPr/>
        <a:lstStyle/>
        <a:p>
          <a:pPr algn="l"/>
          <a:r>
            <a:rPr lang="en-AU" sz="2000" b="1">
              <a:latin typeface="+mj-lt"/>
            </a:rPr>
            <a:t>Memory</a:t>
          </a:r>
          <a:endParaRPr lang="en-US" sz="2000" b="1" dirty="0">
            <a:latin typeface="+mj-lt"/>
          </a:endParaRPr>
        </a:p>
      </dgm:t>
    </dgm:pt>
    <dgm:pt modelId="{5BF9F83E-E476-419A-B029-D3ACD483B631}" type="parTrans" cxnId="{F8B96463-6A41-4C1B-B47F-B36ECFE4226F}">
      <dgm:prSet/>
      <dgm:spPr/>
      <dgm:t>
        <a:bodyPr/>
        <a:lstStyle/>
        <a:p>
          <a:endParaRPr lang="en-US" sz="2000">
            <a:latin typeface="+mj-lt"/>
          </a:endParaRPr>
        </a:p>
      </dgm:t>
    </dgm:pt>
    <dgm:pt modelId="{46EFC41A-89AE-4941-81AC-A4D6E3AA5AC0}" type="sibTrans" cxnId="{F8B96463-6A41-4C1B-B47F-B36ECFE4226F}">
      <dgm:prSet/>
      <dgm:spPr/>
      <dgm:t>
        <a:bodyPr/>
        <a:lstStyle/>
        <a:p>
          <a:endParaRPr lang="en-US" sz="2000">
            <a:latin typeface="+mj-lt"/>
          </a:endParaRPr>
        </a:p>
      </dgm:t>
    </dgm:pt>
    <dgm:pt modelId="{BDB0B4F2-F8C1-457F-ADD7-46E54B8C4C11}">
      <dgm:prSet custT="1"/>
      <dgm:spPr/>
      <dgm:t>
        <a:bodyPr/>
        <a:lstStyle/>
        <a:p>
          <a:pPr algn="l"/>
          <a:r>
            <a:rPr lang="en-AU" sz="2000" b="1">
              <a:latin typeface="+mj-lt"/>
            </a:rPr>
            <a:t>Attention</a:t>
          </a:r>
          <a:endParaRPr lang="en-AU" sz="2000" b="1" dirty="0">
            <a:latin typeface="+mj-lt"/>
          </a:endParaRPr>
        </a:p>
      </dgm:t>
    </dgm:pt>
    <dgm:pt modelId="{16526CE4-F94E-44D8-915C-E0560E114A78}" type="parTrans" cxnId="{26B91CF1-771D-410F-9F72-988B66B01544}">
      <dgm:prSet/>
      <dgm:spPr/>
      <dgm:t>
        <a:bodyPr/>
        <a:lstStyle/>
        <a:p>
          <a:endParaRPr lang="en-US" sz="2000">
            <a:latin typeface="+mj-lt"/>
          </a:endParaRPr>
        </a:p>
      </dgm:t>
    </dgm:pt>
    <dgm:pt modelId="{7586C3E4-A993-4206-85B9-A3B69E20C0AB}" type="sibTrans" cxnId="{26B91CF1-771D-410F-9F72-988B66B01544}">
      <dgm:prSet/>
      <dgm:spPr/>
      <dgm:t>
        <a:bodyPr/>
        <a:lstStyle/>
        <a:p>
          <a:endParaRPr lang="en-US" sz="2000">
            <a:latin typeface="+mj-lt"/>
          </a:endParaRPr>
        </a:p>
      </dgm:t>
    </dgm:pt>
    <dgm:pt modelId="{CD59F348-2BD7-432F-83E6-B5AD95F2FAC6}">
      <dgm:prSet custT="1"/>
      <dgm:spPr/>
      <dgm:t>
        <a:bodyPr/>
        <a:lstStyle/>
        <a:p>
          <a:pPr algn="l"/>
          <a:r>
            <a:rPr lang="en-AU" sz="2000" b="1" dirty="0">
              <a:latin typeface="+mj-lt"/>
            </a:rPr>
            <a:t>Executive function, Impulse control Hyperactivity</a:t>
          </a:r>
        </a:p>
      </dgm:t>
    </dgm:pt>
    <dgm:pt modelId="{DD0649F5-BDCF-4672-82A6-234D703CBB79}" type="parTrans" cxnId="{4D1092F4-8214-46D2-BF73-B7C17ED070D3}">
      <dgm:prSet/>
      <dgm:spPr/>
      <dgm:t>
        <a:bodyPr/>
        <a:lstStyle/>
        <a:p>
          <a:endParaRPr lang="en-US" sz="2000">
            <a:latin typeface="+mj-lt"/>
          </a:endParaRPr>
        </a:p>
      </dgm:t>
    </dgm:pt>
    <dgm:pt modelId="{998BDA5D-2C01-435B-A789-28A76AEC90D2}" type="sibTrans" cxnId="{4D1092F4-8214-46D2-BF73-B7C17ED070D3}">
      <dgm:prSet/>
      <dgm:spPr/>
      <dgm:t>
        <a:bodyPr/>
        <a:lstStyle/>
        <a:p>
          <a:endParaRPr lang="en-US" sz="2000">
            <a:latin typeface="+mj-lt"/>
          </a:endParaRPr>
        </a:p>
      </dgm:t>
    </dgm:pt>
    <dgm:pt modelId="{6086C180-101B-4D0C-A080-E46108D6F494}">
      <dgm:prSet custT="1"/>
      <dgm:spPr/>
      <dgm:t>
        <a:bodyPr/>
        <a:lstStyle/>
        <a:p>
          <a:pPr algn="l"/>
          <a:r>
            <a:rPr lang="en-AU" sz="2000" b="1" dirty="0">
              <a:latin typeface="+mj-lt"/>
            </a:rPr>
            <a:t>Affect Regulation</a:t>
          </a:r>
        </a:p>
      </dgm:t>
    </dgm:pt>
    <dgm:pt modelId="{264B90F2-F2FA-4CF8-9D58-7BB09999BF99}" type="parTrans" cxnId="{E60E621F-7CF1-4865-8EBF-AEB07F0E6E22}">
      <dgm:prSet/>
      <dgm:spPr/>
      <dgm:t>
        <a:bodyPr/>
        <a:lstStyle/>
        <a:p>
          <a:endParaRPr lang="en-US" sz="2000">
            <a:latin typeface="+mj-lt"/>
          </a:endParaRPr>
        </a:p>
      </dgm:t>
    </dgm:pt>
    <dgm:pt modelId="{48F2E5D0-2786-40C4-BEAD-701D2ADC2B1D}" type="sibTrans" cxnId="{E60E621F-7CF1-4865-8EBF-AEB07F0E6E22}">
      <dgm:prSet/>
      <dgm:spPr/>
      <dgm:t>
        <a:bodyPr/>
        <a:lstStyle/>
        <a:p>
          <a:endParaRPr lang="en-US" sz="2000">
            <a:latin typeface="+mj-lt"/>
          </a:endParaRPr>
        </a:p>
      </dgm:t>
    </dgm:pt>
    <dgm:pt modelId="{D3842E50-3827-4BB2-B96B-F802335F1645}">
      <dgm:prSet custT="1"/>
      <dgm:spPr/>
      <dgm:t>
        <a:bodyPr/>
        <a:lstStyle/>
        <a:p>
          <a:pPr algn="l"/>
          <a:r>
            <a:rPr lang="en-AU" sz="2000" b="1" dirty="0">
              <a:latin typeface="+mj-lt"/>
            </a:rPr>
            <a:t>Adaptive behaviour, Social skills, Social comm.</a:t>
          </a:r>
        </a:p>
      </dgm:t>
    </dgm:pt>
    <dgm:pt modelId="{D13F8546-68FC-474B-88C5-9F3891B9F536}" type="parTrans" cxnId="{926D8A84-E85C-4F66-8611-D0B811F69372}">
      <dgm:prSet/>
      <dgm:spPr/>
      <dgm:t>
        <a:bodyPr/>
        <a:lstStyle/>
        <a:p>
          <a:endParaRPr lang="en-US" sz="2000">
            <a:latin typeface="+mj-lt"/>
          </a:endParaRPr>
        </a:p>
      </dgm:t>
    </dgm:pt>
    <dgm:pt modelId="{2DDC4D60-7239-4E6F-BCAD-81F5CD7E1806}" type="sibTrans" cxnId="{926D8A84-E85C-4F66-8611-D0B811F69372}">
      <dgm:prSet/>
      <dgm:spPr/>
      <dgm:t>
        <a:bodyPr/>
        <a:lstStyle/>
        <a:p>
          <a:endParaRPr lang="en-US" sz="2000">
            <a:latin typeface="+mj-lt"/>
          </a:endParaRPr>
        </a:p>
      </dgm:t>
    </dgm:pt>
    <dgm:pt modelId="{EAB440D6-72E2-477C-8D51-257A8565E88C}" type="pres">
      <dgm:prSet presAssocID="{AB8A8101-ED0A-4616-B06A-025254A71BA0}" presName="Name0" presStyleCnt="0">
        <dgm:presLayoutVars>
          <dgm:chMax/>
          <dgm:chPref/>
          <dgm:dir/>
          <dgm:animLvl val="lvl"/>
          <dgm:resizeHandles val="exact"/>
        </dgm:presLayoutVars>
      </dgm:prSet>
      <dgm:spPr/>
      <dgm:t>
        <a:bodyPr/>
        <a:lstStyle/>
        <a:p>
          <a:endParaRPr lang="en-AU"/>
        </a:p>
      </dgm:t>
    </dgm:pt>
    <dgm:pt modelId="{A6C7BB47-4404-4AFA-B890-0BF1FFB77A69}" type="pres">
      <dgm:prSet presAssocID="{D4578571-96E6-4E45-B86D-A04901A2A1D9}" presName="composite" presStyleCnt="0"/>
      <dgm:spPr/>
    </dgm:pt>
    <dgm:pt modelId="{E7CAD5AA-44E3-4CE0-8A83-779B0F26AB99}" type="pres">
      <dgm:prSet presAssocID="{D4578571-96E6-4E45-B86D-A04901A2A1D9}" presName="Image" presStyleLbl="align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dgm:spPr>
      <dgm:extLst>
        <a:ext uri="{E40237B7-FDA0-4F09-8148-C483321AD2D9}">
          <dgm14:cNvPr xmlns:dgm14="http://schemas.microsoft.com/office/drawing/2010/diagram" id="0" name="" descr="Thought bubble"/>
        </a:ext>
      </dgm:extLst>
    </dgm:pt>
    <dgm:pt modelId="{557064BB-30B2-45A6-9FAD-B23760BF13AE}" type="pres">
      <dgm:prSet presAssocID="{D4578571-96E6-4E45-B86D-A04901A2A1D9}" presName="Accent" presStyleLbl="parChTrans1D1" presStyleIdx="0" presStyleCnt="5"/>
      <dgm:spPr/>
    </dgm:pt>
    <dgm:pt modelId="{CCA7DD19-FEA4-44CC-8C56-60E526D692A2}" type="pres">
      <dgm:prSet presAssocID="{D4578571-96E6-4E45-B86D-A04901A2A1D9}" presName="Parent" presStyleLbl="revTx" presStyleIdx="0" presStyleCnt="5">
        <dgm:presLayoutVars>
          <dgm:chMax val="0"/>
          <dgm:chPref val="0"/>
          <dgm:bulletEnabled val="1"/>
        </dgm:presLayoutVars>
      </dgm:prSet>
      <dgm:spPr/>
      <dgm:t>
        <a:bodyPr/>
        <a:lstStyle/>
        <a:p>
          <a:endParaRPr lang="en-AU"/>
        </a:p>
      </dgm:t>
    </dgm:pt>
    <dgm:pt modelId="{B63DA5F0-8BBD-4963-8CBF-A11C8966D6CA}" type="pres">
      <dgm:prSet presAssocID="{46EFC41A-89AE-4941-81AC-A4D6E3AA5AC0}" presName="sibTrans" presStyleCnt="0"/>
      <dgm:spPr/>
    </dgm:pt>
    <dgm:pt modelId="{D5EF373C-2CDD-4A39-B2F8-E1B4BF43188F}" type="pres">
      <dgm:prSet presAssocID="{BDB0B4F2-F8C1-457F-ADD7-46E54B8C4C11}" presName="composite" presStyleCnt="0"/>
      <dgm:spPr/>
    </dgm:pt>
    <dgm:pt modelId="{60D7A9C4-8B07-4C11-8E1B-89E7BAED130A}" type="pres">
      <dgm:prSet presAssocID="{BDB0B4F2-F8C1-457F-ADD7-46E54B8C4C11}" presName="Image" presStyleLbl="align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dgm:spPr>
      <dgm:extLst>
        <a:ext uri="{E40237B7-FDA0-4F09-8148-C483321AD2D9}">
          <dgm14:cNvPr xmlns:dgm14="http://schemas.microsoft.com/office/drawing/2010/diagram" id="0" name="" descr="Bullseye"/>
        </a:ext>
      </dgm:extLst>
    </dgm:pt>
    <dgm:pt modelId="{0E78019B-F7CD-4A80-B2EB-CF83E96F46F0}" type="pres">
      <dgm:prSet presAssocID="{BDB0B4F2-F8C1-457F-ADD7-46E54B8C4C11}" presName="Accent" presStyleLbl="parChTrans1D1" presStyleIdx="1" presStyleCnt="5"/>
      <dgm:spPr/>
    </dgm:pt>
    <dgm:pt modelId="{8DF2A53E-ACF6-4A24-941D-9185F06D1661}" type="pres">
      <dgm:prSet presAssocID="{BDB0B4F2-F8C1-457F-ADD7-46E54B8C4C11}" presName="Parent" presStyleLbl="revTx" presStyleIdx="1" presStyleCnt="5">
        <dgm:presLayoutVars>
          <dgm:chMax val="0"/>
          <dgm:chPref val="0"/>
          <dgm:bulletEnabled val="1"/>
        </dgm:presLayoutVars>
      </dgm:prSet>
      <dgm:spPr/>
      <dgm:t>
        <a:bodyPr/>
        <a:lstStyle/>
        <a:p>
          <a:endParaRPr lang="en-AU"/>
        </a:p>
      </dgm:t>
    </dgm:pt>
    <dgm:pt modelId="{D9823B68-B68E-4ADD-98EF-A6F0239E9B95}" type="pres">
      <dgm:prSet presAssocID="{7586C3E4-A993-4206-85B9-A3B69E20C0AB}" presName="sibTrans" presStyleCnt="0"/>
      <dgm:spPr/>
    </dgm:pt>
    <dgm:pt modelId="{61D8F6D9-7D10-4FDB-9FD8-570700AB1CCB}" type="pres">
      <dgm:prSet presAssocID="{CD59F348-2BD7-432F-83E6-B5AD95F2FAC6}" presName="composite" presStyleCnt="0"/>
      <dgm:spPr/>
    </dgm:pt>
    <dgm:pt modelId="{329BBDF2-45BB-4A60-B674-2F4E09F3040D}" type="pres">
      <dgm:prSet presAssocID="{CD59F348-2BD7-432F-83E6-B5AD95F2FAC6}" presName="Image" presStyleLbl="align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dgm:spPr>
      <dgm:extLst>
        <a:ext uri="{E40237B7-FDA0-4F09-8148-C483321AD2D9}">
          <dgm14:cNvPr xmlns:dgm14="http://schemas.microsoft.com/office/drawing/2010/diagram" id="0" name="" descr="Playbook"/>
        </a:ext>
      </dgm:extLst>
    </dgm:pt>
    <dgm:pt modelId="{04D693A8-48F9-4237-A2C0-C82123AB63FF}" type="pres">
      <dgm:prSet presAssocID="{CD59F348-2BD7-432F-83E6-B5AD95F2FAC6}" presName="Accent" presStyleLbl="parChTrans1D1" presStyleIdx="2" presStyleCnt="5"/>
      <dgm:spPr/>
    </dgm:pt>
    <dgm:pt modelId="{0305EFF3-2D44-4456-8710-31B8C9E1E3E3}" type="pres">
      <dgm:prSet presAssocID="{CD59F348-2BD7-432F-83E6-B5AD95F2FAC6}" presName="Parent" presStyleLbl="revTx" presStyleIdx="2" presStyleCnt="5">
        <dgm:presLayoutVars>
          <dgm:chMax val="0"/>
          <dgm:chPref val="0"/>
          <dgm:bulletEnabled val="1"/>
        </dgm:presLayoutVars>
      </dgm:prSet>
      <dgm:spPr/>
      <dgm:t>
        <a:bodyPr/>
        <a:lstStyle/>
        <a:p>
          <a:endParaRPr lang="en-AU"/>
        </a:p>
      </dgm:t>
    </dgm:pt>
    <dgm:pt modelId="{71F86B0D-B5A6-4B99-B9C9-7091C131BC9A}" type="pres">
      <dgm:prSet presAssocID="{998BDA5D-2C01-435B-A789-28A76AEC90D2}" presName="sibTrans" presStyleCnt="0"/>
      <dgm:spPr/>
    </dgm:pt>
    <dgm:pt modelId="{174E4AB1-8EAD-4AE6-8B3E-AB92D6087195}" type="pres">
      <dgm:prSet presAssocID="{6086C180-101B-4D0C-A080-E46108D6F494}" presName="composite" presStyleCnt="0"/>
      <dgm:spPr/>
    </dgm:pt>
    <dgm:pt modelId="{53BBC831-E870-4610-B86D-3CA7E08296C7}" type="pres">
      <dgm:prSet presAssocID="{6086C180-101B-4D0C-A080-E46108D6F494}" presName="Image" presStyleLbl="align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a:blipFill>
      </dgm:spPr>
      <dgm:extLst>
        <a:ext uri="{E40237B7-FDA0-4F09-8148-C483321AD2D9}">
          <dgm14:cNvPr xmlns:dgm14="http://schemas.microsoft.com/office/drawing/2010/diagram" id="0" name="" descr="Worried Face with No Fill"/>
        </a:ext>
      </dgm:extLst>
    </dgm:pt>
    <dgm:pt modelId="{BE935F0E-197D-40E7-88C1-5511A1194077}" type="pres">
      <dgm:prSet presAssocID="{6086C180-101B-4D0C-A080-E46108D6F494}" presName="Accent" presStyleLbl="parChTrans1D1" presStyleIdx="3" presStyleCnt="5"/>
      <dgm:spPr/>
    </dgm:pt>
    <dgm:pt modelId="{0883F573-5676-4020-92EF-B794BC94327D}" type="pres">
      <dgm:prSet presAssocID="{6086C180-101B-4D0C-A080-E46108D6F494}" presName="Parent" presStyleLbl="revTx" presStyleIdx="3" presStyleCnt="5">
        <dgm:presLayoutVars>
          <dgm:chMax val="0"/>
          <dgm:chPref val="0"/>
          <dgm:bulletEnabled val="1"/>
        </dgm:presLayoutVars>
      </dgm:prSet>
      <dgm:spPr/>
      <dgm:t>
        <a:bodyPr/>
        <a:lstStyle/>
        <a:p>
          <a:endParaRPr lang="en-AU"/>
        </a:p>
      </dgm:t>
    </dgm:pt>
    <dgm:pt modelId="{22EC26CC-2745-4D58-915A-DB9D0206CE4B}" type="pres">
      <dgm:prSet presAssocID="{48F2E5D0-2786-40C4-BEAD-701D2ADC2B1D}" presName="sibTrans" presStyleCnt="0"/>
      <dgm:spPr/>
    </dgm:pt>
    <dgm:pt modelId="{C3D30380-3388-4EE2-998F-2103946758B8}" type="pres">
      <dgm:prSet presAssocID="{D3842E50-3827-4BB2-B96B-F802335F1645}" presName="composite" presStyleCnt="0"/>
      <dgm:spPr/>
    </dgm:pt>
    <dgm:pt modelId="{898E8535-AAB6-480D-A3D8-60BC5C33FC69}" type="pres">
      <dgm:prSet presAssocID="{D3842E50-3827-4BB2-B96B-F802335F1645}" presName="Image" presStyleLbl="align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a:blipFill>
      </dgm:spPr>
      <dgm:extLst>
        <a:ext uri="{E40237B7-FDA0-4F09-8148-C483321AD2D9}">
          <dgm14:cNvPr xmlns:dgm14="http://schemas.microsoft.com/office/drawing/2010/diagram" id="0" name="" descr="Dance"/>
        </a:ext>
      </dgm:extLst>
    </dgm:pt>
    <dgm:pt modelId="{7C18E7FC-0D3F-46BF-9891-476E0E0CE0DA}" type="pres">
      <dgm:prSet presAssocID="{D3842E50-3827-4BB2-B96B-F802335F1645}" presName="Accent" presStyleLbl="parChTrans1D1" presStyleIdx="4" presStyleCnt="5"/>
      <dgm:spPr/>
    </dgm:pt>
    <dgm:pt modelId="{4336887B-213B-42CE-9F58-055EBF1C3462}" type="pres">
      <dgm:prSet presAssocID="{D3842E50-3827-4BB2-B96B-F802335F1645}" presName="Parent" presStyleLbl="revTx" presStyleIdx="4" presStyleCnt="5">
        <dgm:presLayoutVars>
          <dgm:chMax val="0"/>
          <dgm:chPref val="0"/>
          <dgm:bulletEnabled val="1"/>
        </dgm:presLayoutVars>
      </dgm:prSet>
      <dgm:spPr/>
      <dgm:t>
        <a:bodyPr/>
        <a:lstStyle/>
        <a:p>
          <a:endParaRPr lang="en-AU"/>
        </a:p>
      </dgm:t>
    </dgm:pt>
  </dgm:ptLst>
  <dgm:cxnLst>
    <dgm:cxn modelId="{7CFD09AA-4839-42F4-B867-F0F7164A9786}" type="presOf" srcId="{D4578571-96E6-4E45-B86D-A04901A2A1D9}" destId="{CCA7DD19-FEA4-44CC-8C56-60E526D692A2}" srcOrd="0" destOrd="0" presId="urn:microsoft.com/office/officeart/2008/layout/PictureLineup"/>
    <dgm:cxn modelId="{4D1092F4-8214-46D2-BF73-B7C17ED070D3}" srcId="{AB8A8101-ED0A-4616-B06A-025254A71BA0}" destId="{CD59F348-2BD7-432F-83E6-B5AD95F2FAC6}" srcOrd="2" destOrd="0" parTransId="{DD0649F5-BDCF-4672-82A6-234D703CBB79}" sibTransId="{998BDA5D-2C01-435B-A789-28A76AEC90D2}"/>
    <dgm:cxn modelId="{C60027F8-1BFD-436D-9792-6DF39EB89F05}" type="presOf" srcId="{D3842E50-3827-4BB2-B96B-F802335F1645}" destId="{4336887B-213B-42CE-9F58-055EBF1C3462}" srcOrd="0" destOrd="0" presId="urn:microsoft.com/office/officeart/2008/layout/PictureLineup"/>
    <dgm:cxn modelId="{9E214F62-5E44-4551-A6C8-8563E5E746B1}" type="presOf" srcId="{6086C180-101B-4D0C-A080-E46108D6F494}" destId="{0883F573-5676-4020-92EF-B794BC94327D}" srcOrd="0" destOrd="0" presId="urn:microsoft.com/office/officeart/2008/layout/PictureLineup"/>
    <dgm:cxn modelId="{9595443C-CE6F-4DE2-8BDC-D67CEB980A87}" type="presOf" srcId="{AB8A8101-ED0A-4616-B06A-025254A71BA0}" destId="{EAB440D6-72E2-477C-8D51-257A8565E88C}" srcOrd="0" destOrd="0" presId="urn:microsoft.com/office/officeart/2008/layout/PictureLineup"/>
    <dgm:cxn modelId="{1C59CA76-99AC-429F-8892-6BB6F27EBCD1}" type="presOf" srcId="{CD59F348-2BD7-432F-83E6-B5AD95F2FAC6}" destId="{0305EFF3-2D44-4456-8710-31B8C9E1E3E3}" srcOrd="0" destOrd="0" presId="urn:microsoft.com/office/officeart/2008/layout/PictureLineup"/>
    <dgm:cxn modelId="{26B91CF1-771D-410F-9F72-988B66B01544}" srcId="{AB8A8101-ED0A-4616-B06A-025254A71BA0}" destId="{BDB0B4F2-F8C1-457F-ADD7-46E54B8C4C11}" srcOrd="1" destOrd="0" parTransId="{16526CE4-F94E-44D8-915C-E0560E114A78}" sibTransId="{7586C3E4-A993-4206-85B9-A3B69E20C0AB}"/>
    <dgm:cxn modelId="{926D8A84-E85C-4F66-8611-D0B811F69372}" srcId="{AB8A8101-ED0A-4616-B06A-025254A71BA0}" destId="{D3842E50-3827-4BB2-B96B-F802335F1645}" srcOrd="4" destOrd="0" parTransId="{D13F8546-68FC-474B-88C5-9F3891B9F536}" sibTransId="{2DDC4D60-7239-4E6F-BCAD-81F5CD7E1806}"/>
    <dgm:cxn modelId="{E60E621F-7CF1-4865-8EBF-AEB07F0E6E22}" srcId="{AB8A8101-ED0A-4616-B06A-025254A71BA0}" destId="{6086C180-101B-4D0C-A080-E46108D6F494}" srcOrd="3" destOrd="0" parTransId="{264B90F2-F2FA-4CF8-9D58-7BB09999BF99}" sibTransId="{48F2E5D0-2786-40C4-BEAD-701D2ADC2B1D}"/>
    <dgm:cxn modelId="{F8B96463-6A41-4C1B-B47F-B36ECFE4226F}" srcId="{AB8A8101-ED0A-4616-B06A-025254A71BA0}" destId="{D4578571-96E6-4E45-B86D-A04901A2A1D9}" srcOrd="0" destOrd="0" parTransId="{5BF9F83E-E476-419A-B029-D3ACD483B631}" sibTransId="{46EFC41A-89AE-4941-81AC-A4D6E3AA5AC0}"/>
    <dgm:cxn modelId="{573BF1FD-0ECA-4F5F-88D3-177771DC4947}" type="presOf" srcId="{BDB0B4F2-F8C1-457F-ADD7-46E54B8C4C11}" destId="{8DF2A53E-ACF6-4A24-941D-9185F06D1661}" srcOrd="0" destOrd="0" presId="urn:microsoft.com/office/officeart/2008/layout/PictureLineup"/>
    <dgm:cxn modelId="{759A47E9-EAD1-4AB5-AEC0-93ECF89B7401}" type="presParOf" srcId="{EAB440D6-72E2-477C-8D51-257A8565E88C}" destId="{A6C7BB47-4404-4AFA-B890-0BF1FFB77A69}" srcOrd="0" destOrd="0" presId="urn:microsoft.com/office/officeart/2008/layout/PictureLineup"/>
    <dgm:cxn modelId="{E03CD350-1320-413C-8389-8A737E9C3583}" type="presParOf" srcId="{A6C7BB47-4404-4AFA-B890-0BF1FFB77A69}" destId="{E7CAD5AA-44E3-4CE0-8A83-779B0F26AB99}" srcOrd="0" destOrd="0" presId="urn:microsoft.com/office/officeart/2008/layout/PictureLineup"/>
    <dgm:cxn modelId="{C91914DA-DF88-49B7-B673-D96AF602D5BD}" type="presParOf" srcId="{A6C7BB47-4404-4AFA-B890-0BF1FFB77A69}" destId="{557064BB-30B2-45A6-9FAD-B23760BF13AE}" srcOrd="1" destOrd="0" presId="urn:microsoft.com/office/officeart/2008/layout/PictureLineup"/>
    <dgm:cxn modelId="{40DAFC21-7CD7-40AE-856A-A004FFFD727F}" type="presParOf" srcId="{A6C7BB47-4404-4AFA-B890-0BF1FFB77A69}" destId="{CCA7DD19-FEA4-44CC-8C56-60E526D692A2}" srcOrd="2" destOrd="0" presId="urn:microsoft.com/office/officeart/2008/layout/PictureLineup"/>
    <dgm:cxn modelId="{DF8F5DF6-DB21-48E5-A7A8-B1120D0860FD}" type="presParOf" srcId="{EAB440D6-72E2-477C-8D51-257A8565E88C}" destId="{B63DA5F0-8BBD-4963-8CBF-A11C8966D6CA}" srcOrd="1" destOrd="0" presId="urn:microsoft.com/office/officeart/2008/layout/PictureLineup"/>
    <dgm:cxn modelId="{D322B772-AA40-4E8C-AA4B-AF64794A060A}" type="presParOf" srcId="{EAB440D6-72E2-477C-8D51-257A8565E88C}" destId="{D5EF373C-2CDD-4A39-B2F8-E1B4BF43188F}" srcOrd="2" destOrd="0" presId="urn:microsoft.com/office/officeart/2008/layout/PictureLineup"/>
    <dgm:cxn modelId="{5837487C-3A46-461E-8865-EED3542F4601}" type="presParOf" srcId="{D5EF373C-2CDD-4A39-B2F8-E1B4BF43188F}" destId="{60D7A9C4-8B07-4C11-8E1B-89E7BAED130A}" srcOrd="0" destOrd="0" presId="urn:microsoft.com/office/officeart/2008/layout/PictureLineup"/>
    <dgm:cxn modelId="{CA918EDA-C4B7-45DA-B98E-8F90F7BFD3F0}" type="presParOf" srcId="{D5EF373C-2CDD-4A39-B2F8-E1B4BF43188F}" destId="{0E78019B-F7CD-4A80-B2EB-CF83E96F46F0}" srcOrd="1" destOrd="0" presId="urn:microsoft.com/office/officeart/2008/layout/PictureLineup"/>
    <dgm:cxn modelId="{AC63C6DB-D146-468E-AEE1-037B232B806D}" type="presParOf" srcId="{D5EF373C-2CDD-4A39-B2F8-E1B4BF43188F}" destId="{8DF2A53E-ACF6-4A24-941D-9185F06D1661}" srcOrd="2" destOrd="0" presId="urn:microsoft.com/office/officeart/2008/layout/PictureLineup"/>
    <dgm:cxn modelId="{17B5EA9F-E94D-48CF-8B0A-C2CD1EF8696F}" type="presParOf" srcId="{EAB440D6-72E2-477C-8D51-257A8565E88C}" destId="{D9823B68-B68E-4ADD-98EF-A6F0239E9B95}" srcOrd="3" destOrd="0" presId="urn:microsoft.com/office/officeart/2008/layout/PictureLineup"/>
    <dgm:cxn modelId="{0612424A-5C1C-4A83-ABD9-0106722753D6}" type="presParOf" srcId="{EAB440D6-72E2-477C-8D51-257A8565E88C}" destId="{61D8F6D9-7D10-4FDB-9FD8-570700AB1CCB}" srcOrd="4" destOrd="0" presId="urn:microsoft.com/office/officeart/2008/layout/PictureLineup"/>
    <dgm:cxn modelId="{898BF495-FAAB-4CB7-864B-FB840CA45EAD}" type="presParOf" srcId="{61D8F6D9-7D10-4FDB-9FD8-570700AB1CCB}" destId="{329BBDF2-45BB-4A60-B674-2F4E09F3040D}" srcOrd="0" destOrd="0" presId="urn:microsoft.com/office/officeart/2008/layout/PictureLineup"/>
    <dgm:cxn modelId="{8BEB0906-6D38-4095-955C-255505DC7DAB}" type="presParOf" srcId="{61D8F6D9-7D10-4FDB-9FD8-570700AB1CCB}" destId="{04D693A8-48F9-4237-A2C0-C82123AB63FF}" srcOrd="1" destOrd="0" presId="urn:microsoft.com/office/officeart/2008/layout/PictureLineup"/>
    <dgm:cxn modelId="{D2AE2A19-9CDC-4A8E-B8DA-EAD50A03C1A2}" type="presParOf" srcId="{61D8F6D9-7D10-4FDB-9FD8-570700AB1CCB}" destId="{0305EFF3-2D44-4456-8710-31B8C9E1E3E3}" srcOrd="2" destOrd="0" presId="urn:microsoft.com/office/officeart/2008/layout/PictureLineup"/>
    <dgm:cxn modelId="{32EBBA1B-FBA6-4873-90B2-8D5DCD757640}" type="presParOf" srcId="{EAB440D6-72E2-477C-8D51-257A8565E88C}" destId="{71F86B0D-B5A6-4B99-B9C9-7091C131BC9A}" srcOrd="5" destOrd="0" presId="urn:microsoft.com/office/officeart/2008/layout/PictureLineup"/>
    <dgm:cxn modelId="{B78F710C-05E2-4C80-A578-06864C0CA436}" type="presParOf" srcId="{EAB440D6-72E2-477C-8D51-257A8565E88C}" destId="{174E4AB1-8EAD-4AE6-8B3E-AB92D6087195}" srcOrd="6" destOrd="0" presId="urn:microsoft.com/office/officeart/2008/layout/PictureLineup"/>
    <dgm:cxn modelId="{AC83F840-B97E-421D-86F9-C1B14EB55746}" type="presParOf" srcId="{174E4AB1-8EAD-4AE6-8B3E-AB92D6087195}" destId="{53BBC831-E870-4610-B86D-3CA7E08296C7}" srcOrd="0" destOrd="0" presId="urn:microsoft.com/office/officeart/2008/layout/PictureLineup"/>
    <dgm:cxn modelId="{1A3C58B5-0F60-42A8-AFA0-B1073D954C93}" type="presParOf" srcId="{174E4AB1-8EAD-4AE6-8B3E-AB92D6087195}" destId="{BE935F0E-197D-40E7-88C1-5511A1194077}" srcOrd="1" destOrd="0" presId="urn:microsoft.com/office/officeart/2008/layout/PictureLineup"/>
    <dgm:cxn modelId="{458DE400-C0DB-475B-8D29-013FC362B387}" type="presParOf" srcId="{174E4AB1-8EAD-4AE6-8B3E-AB92D6087195}" destId="{0883F573-5676-4020-92EF-B794BC94327D}" srcOrd="2" destOrd="0" presId="urn:microsoft.com/office/officeart/2008/layout/PictureLineup"/>
    <dgm:cxn modelId="{779407FF-61D6-4C5E-8BEA-9228C72A0AFA}" type="presParOf" srcId="{EAB440D6-72E2-477C-8D51-257A8565E88C}" destId="{22EC26CC-2745-4D58-915A-DB9D0206CE4B}" srcOrd="7" destOrd="0" presId="urn:microsoft.com/office/officeart/2008/layout/PictureLineup"/>
    <dgm:cxn modelId="{0AF4B028-7791-48B1-A378-0C245A7A2A8E}" type="presParOf" srcId="{EAB440D6-72E2-477C-8D51-257A8565E88C}" destId="{C3D30380-3388-4EE2-998F-2103946758B8}" srcOrd="8" destOrd="0" presId="urn:microsoft.com/office/officeart/2008/layout/PictureLineup"/>
    <dgm:cxn modelId="{A5352621-72F2-4656-9851-81379B9C662D}" type="presParOf" srcId="{C3D30380-3388-4EE2-998F-2103946758B8}" destId="{898E8535-AAB6-480D-A3D8-60BC5C33FC69}" srcOrd="0" destOrd="0" presId="urn:microsoft.com/office/officeart/2008/layout/PictureLineup"/>
    <dgm:cxn modelId="{EE994721-C738-4AFD-BB0B-A28B01C18AFD}" type="presParOf" srcId="{C3D30380-3388-4EE2-998F-2103946758B8}" destId="{7C18E7FC-0D3F-46BF-9891-476E0E0CE0DA}" srcOrd="1" destOrd="0" presId="urn:microsoft.com/office/officeart/2008/layout/PictureLineup"/>
    <dgm:cxn modelId="{403DCABE-82FF-462E-B05A-583C05DC035A}" type="presParOf" srcId="{C3D30380-3388-4EE2-998F-2103946758B8}" destId="{4336887B-213B-42CE-9F58-055EBF1C3462}" srcOrd="2" destOrd="0" presId="urn:microsoft.com/office/officeart/2008/layout/PictureLineup"/>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8A8101-ED0A-4616-B06A-025254A71BA0}" type="doc">
      <dgm:prSet loTypeId="urn:microsoft.com/office/officeart/2008/layout/PictureLineup" loCatId="picture" qsTypeId="urn:microsoft.com/office/officeart/2005/8/quickstyle/simple4" qsCatId="simple" csTypeId="urn:microsoft.com/office/officeart/2005/8/colors/accent1_4" csCatId="accent1" phldr="1"/>
      <dgm:spPr/>
      <dgm:t>
        <a:bodyPr/>
        <a:lstStyle/>
        <a:p>
          <a:endParaRPr lang="en-US"/>
        </a:p>
      </dgm:t>
    </dgm:pt>
    <dgm:pt modelId="{D4578571-96E6-4E45-B86D-A04901A2A1D9}">
      <dgm:prSet phldrT="[Text]" custT="1"/>
      <dgm:spPr/>
      <dgm:t>
        <a:bodyPr/>
        <a:lstStyle/>
        <a:p>
          <a:pPr algn="l"/>
          <a:r>
            <a:rPr lang="en-AU" sz="2000" b="1" dirty="0">
              <a:latin typeface="+mj-lt"/>
            </a:rPr>
            <a:t>Brain structure /</a:t>
          </a:r>
          <a:r>
            <a:rPr lang="en-AU" sz="2000" b="1" dirty="0" smtClean="0">
              <a:latin typeface="+mj-lt"/>
            </a:rPr>
            <a:t>neurology</a:t>
          </a:r>
        </a:p>
        <a:p>
          <a:pPr algn="l"/>
          <a:endParaRPr lang="en-AU" sz="300" b="1" dirty="0" smtClean="0">
            <a:latin typeface="+mj-lt"/>
          </a:endParaRPr>
        </a:p>
        <a:p>
          <a:pPr algn="l"/>
          <a:r>
            <a:rPr lang="en-US" sz="2000" b="1" i="1" dirty="0" smtClean="0">
              <a:solidFill>
                <a:schemeClr val="accent2"/>
              </a:solidFill>
              <a:latin typeface="+mj-lt"/>
            </a:rPr>
            <a:t>Some abnormalities on EEG </a:t>
          </a:r>
          <a:r>
            <a:rPr lang="en-US" sz="1400" b="1" i="1" dirty="0" smtClean="0">
              <a:solidFill>
                <a:schemeClr val="accent2"/>
              </a:solidFill>
              <a:latin typeface="+mj-lt"/>
            </a:rPr>
            <a:t>– intermittent slow wave changes in frontal lobe (non </a:t>
          </a:r>
          <a:r>
            <a:rPr lang="en-US" sz="1400" b="1" i="1" dirty="0" err="1" smtClean="0">
              <a:solidFill>
                <a:schemeClr val="accent2"/>
              </a:solidFill>
              <a:latin typeface="+mj-lt"/>
            </a:rPr>
            <a:t>epileptiform</a:t>
          </a:r>
          <a:r>
            <a:rPr lang="en-US" sz="1400" b="1" i="1" dirty="0" smtClean="0">
              <a:solidFill>
                <a:schemeClr val="accent2"/>
              </a:solidFill>
              <a:latin typeface="+mj-lt"/>
            </a:rPr>
            <a:t> </a:t>
          </a:r>
          <a:r>
            <a:rPr lang="en-US" sz="1400" b="1" i="1" dirty="0" err="1" smtClean="0">
              <a:solidFill>
                <a:schemeClr val="accent2"/>
              </a:solidFill>
              <a:latin typeface="+mj-lt"/>
            </a:rPr>
            <a:t>actvity</a:t>
          </a:r>
          <a:r>
            <a:rPr lang="en-US" sz="1400" b="1" i="1" dirty="0" smtClean="0">
              <a:solidFill>
                <a:schemeClr val="accent2"/>
              </a:solidFill>
              <a:latin typeface="+mj-lt"/>
            </a:rPr>
            <a:t>)</a:t>
          </a:r>
          <a:endParaRPr lang="en-US" sz="1400" b="1" i="1" dirty="0">
            <a:solidFill>
              <a:schemeClr val="accent2"/>
            </a:solidFill>
            <a:latin typeface="+mj-lt"/>
          </a:endParaRPr>
        </a:p>
      </dgm:t>
    </dgm:pt>
    <dgm:pt modelId="{5BF9F83E-E476-419A-B029-D3ACD483B631}" type="parTrans" cxnId="{F8B96463-6A41-4C1B-B47F-B36ECFE4226F}">
      <dgm:prSet/>
      <dgm:spPr/>
      <dgm:t>
        <a:bodyPr/>
        <a:lstStyle/>
        <a:p>
          <a:endParaRPr lang="en-US"/>
        </a:p>
      </dgm:t>
    </dgm:pt>
    <dgm:pt modelId="{46EFC41A-89AE-4941-81AC-A4D6E3AA5AC0}" type="sibTrans" cxnId="{F8B96463-6A41-4C1B-B47F-B36ECFE4226F}">
      <dgm:prSet/>
      <dgm:spPr/>
      <dgm:t>
        <a:bodyPr/>
        <a:lstStyle/>
        <a:p>
          <a:endParaRPr lang="en-US"/>
        </a:p>
      </dgm:t>
    </dgm:pt>
    <dgm:pt modelId="{F4B94022-FEFE-4F49-B632-F8D517D1484A}">
      <dgm:prSet custT="1"/>
      <dgm:spPr/>
      <dgm:t>
        <a:bodyPr/>
        <a:lstStyle/>
        <a:p>
          <a:pPr algn="l"/>
          <a:r>
            <a:rPr lang="en-AU" sz="2000" b="1" dirty="0">
              <a:latin typeface="+mj-lt"/>
            </a:rPr>
            <a:t>Motor skills</a:t>
          </a:r>
        </a:p>
        <a:p>
          <a:pPr algn="l"/>
          <a:endParaRPr lang="en-AU" sz="2000" b="1" dirty="0">
            <a:latin typeface="+mj-lt"/>
          </a:endParaRPr>
        </a:p>
        <a:p>
          <a:pPr algn="l"/>
          <a:r>
            <a:rPr lang="en-AU" sz="2000" b="0" i="1" dirty="0" smtClean="0">
              <a:solidFill>
                <a:schemeClr val="tx1"/>
              </a:solidFill>
              <a:latin typeface="+mj-lt"/>
            </a:rPr>
            <a:t>Not assessed</a:t>
          </a:r>
          <a:endParaRPr lang="en-AU" sz="2000" b="0" i="1" dirty="0">
            <a:solidFill>
              <a:schemeClr val="tx1"/>
            </a:solidFill>
            <a:latin typeface="+mj-lt"/>
          </a:endParaRPr>
        </a:p>
      </dgm:t>
    </dgm:pt>
    <dgm:pt modelId="{3AE33CE3-ABB9-4852-97B6-538895147436}" type="parTrans" cxnId="{8F79664F-0449-463C-B2A2-1CD7332E0B81}">
      <dgm:prSet/>
      <dgm:spPr/>
      <dgm:t>
        <a:bodyPr/>
        <a:lstStyle/>
        <a:p>
          <a:endParaRPr lang="en-US"/>
        </a:p>
      </dgm:t>
    </dgm:pt>
    <dgm:pt modelId="{6AF620FE-A508-4757-8ADB-C317A51DABA9}" type="sibTrans" cxnId="{8F79664F-0449-463C-B2A2-1CD7332E0B81}">
      <dgm:prSet/>
      <dgm:spPr/>
      <dgm:t>
        <a:bodyPr/>
        <a:lstStyle/>
        <a:p>
          <a:endParaRPr lang="en-US"/>
        </a:p>
      </dgm:t>
    </dgm:pt>
    <dgm:pt modelId="{EB1F619C-CE5F-4914-85F1-8348262FEED9}">
      <dgm:prSet custT="1"/>
      <dgm:spPr/>
      <dgm:t>
        <a:bodyPr/>
        <a:lstStyle/>
        <a:p>
          <a:pPr algn="l"/>
          <a:r>
            <a:rPr lang="en-AU" sz="2000" b="1" dirty="0">
              <a:latin typeface="+mj-lt"/>
            </a:rPr>
            <a:t>Cognition</a:t>
          </a:r>
        </a:p>
        <a:p>
          <a:pPr algn="l"/>
          <a:endParaRPr lang="en-AU" sz="2000" b="1" dirty="0">
            <a:latin typeface="+mj-lt"/>
          </a:endParaRPr>
        </a:p>
        <a:p>
          <a:pPr algn="l"/>
          <a:r>
            <a:rPr lang="en-AU" sz="2000" b="1" i="1" dirty="0" err="1" smtClean="0">
              <a:solidFill>
                <a:schemeClr val="accent2"/>
              </a:solidFill>
              <a:latin typeface="+mj-lt"/>
            </a:rPr>
            <a:t>FSIQ</a:t>
          </a:r>
          <a:r>
            <a:rPr lang="en-AU" sz="2000" b="1" i="1" dirty="0" smtClean="0">
              <a:solidFill>
                <a:schemeClr val="accent2"/>
              </a:solidFill>
              <a:latin typeface="+mj-lt"/>
            </a:rPr>
            <a:t> 0.3</a:t>
          </a:r>
          <a:r>
            <a:rPr lang="en-AU" sz="2000" b="1" i="1" baseline="30000" dirty="0" smtClean="0">
              <a:solidFill>
                <a:schemeClr val="accent2"/>
              </a:solidFill>
              <a:latin typeface="+mj-lt"/>
            </a:rPr>
            <a:t>rd</a:t>
          </a:r>
          <a:r>
            <a:rPr lang="en-AU" sz="2000" b="1" i="1" dirty="0" smtClean="0">
              <a:solidFill>
                <a:schemeClr val="accent2"/>
              </a:solidFill>
              <a:latin typeface="+mj-lt"/>
            </a:rPr>
            <a:t> pc (</a:t>
          </a:r>
          <a:r>
            <a:rPr lang="en-AU" sz="2000" b="1" i="1" dirty="0" err="1" smtClean="0">
              <a:solidFill>
                <a:schemeClr val="accent2"/>
              </a:solidFill>
              <a:latin typeface="+mj-lt"/>
            </a:rPr>
            <a:t>WISC</a:t>
          </a:r>
          <a:r>
            <a:rPr lang="en-AU" sz="2000" b="1" i="1" dirty="0" smtClean="0">
              <a:solidFill>
                <a:schemeClr val="accent2"/>
              </a:solidFill>
              <a:latin typeface="+mj-lt"/>
            </a:rPr>
            <a:t>-V)</a:t>
          </a:r>
          <a:endParaRPr lang="en-AU" sz="2000" b="1" i="1" dirty="0">
            <a:solidFill>
              <a:schemeClr val="accent2"/>
            </a:solidFill>
            <a:latin typeface="+mj-lt"/>
          </a:endParaRPr>
        </a:p>
      </dgm:t>
    </dgm:pt>
    <dgm:pt modelId="{D2B46256-038D-4CC1-A6EF-136CEE759802}" type="parTrans" cxnId="{255F9F61-F870-4804-BB9A-7924C0FEB4C3}">
      <dgm:prSet/>
      <dgm:spPr/>
      <dgm:t>
        <a:bodyPr/>
        <a:lstStyle/>
        <a:p>
          <a:endParaRPr lang="en-US"/>
        </a:p>
      </dgm:t>
    </dgm:pt>
    <dgm:pt modelId="{46CE07BE-6366-4523-9283-686FCC94637B}" type="sibTrans" cxnId="{255F9F61-F870-4804-BB9A-7924C0FEB4C3}">
      <dgm:prSet/>
      <dgm:spPr/>
      <dgm:t>
        <a:bodyPr/>
        <a:lstStyle/>
        <a:p>
          <a:endParaRPr lang="en-US"/>
        </a:p>
      </dgm:t>
    </dgm:pt>
    <dgm:pt modelId="{54C3BBAA-AD36-4804-B232-B6DB59F5B48D}">
      <dgm:prSet custT="1"/>
      <dgm:spPr/>
      <dgm:t>
        <a:bodyPr/>
        <a:lstStyle/>
        <a:p>
          <a:pPr algn="l"/>
          <a:r>
            <a:rPr lang="en-AU" sz="2000" b="1" dirty="0">
              <a:latin typeface="+mj-lt"/>
            </a:rPr>
            <a:t>Language</a:t>
          </a:r>
        </a:p>
        <a:p>
          <a:pPr algn="l"/>
          <a:endParaRPr lang="en-AU" sz="2000" b="1" dirty="0" smtClean="0">
            <a:latin typeface="+mj-lt"/>
          </a:endParaRPr>
        </a:p>
        <a:p>
          <a:pPr algn="l"/>
          <a:r>
            <a:rPr lang="en-AU" sz="2000" b="1" i="1" dirty="0" smtClean="0">
              <a:solidFill>
                <a:schemeClr val="accent2"/>
              </a:solidFill>
              <a:latin typeface="+mj-lt"/>
            </a:rPr>
            <a:t>Core Language 0.1</a:t>
          </a:r>
          <a:r>
            <a:rPr lang="en-AU" sz="2000" b="1" i="1" baseline="30000" dirty="0" smtClean="0">
              <a:solidFill>
                <a:schemeClr val="accent2"/>
              </a:solidFill>
              <a:latin typeface="+mj-lt"/>
            </a:rPr>
            <a:t>st</a:t>
          </a:r>
          <a:r>
            <a:rPr lang="en-AU" sz="2000" b="1" i="1" dirty="0" smtClean="0">
              <a:solidFill>
                <a:schemeClr val="accent2"/>
              </a:solidFill>
              <a:latin typeface="+mj-lt"/>
            </a:rPr>
            <a:t> pc (CELF-5)</a:t>
          </a:r>
          <a:endParaRPr lang="en-AU" sz="2000" b="1" i="1" dirty="0">
            <a:solidFill>
              <a:schemeClr val="accent2"/>
            </a:solidFill>
            <a:latin typeface="+mj-lt"/>
          </a:endParaRPr>
        </a:p>
      </dgm:t>
    </dgm:pt>
    <dgm:pt modelId="{76604566-6A6A-47EF-BBE3-A66B0F45F78F}" type="parTrans" cxnId="{5BD67A00-BD6A-4E0B-BF18-01B9F581C32E}">
      <dgm:prSet/>
      <dgm:spPr/>
      <dgm:t>
        <a:bodyPr/>
        <a:lstStyle/>
        <a:p>
          <a:endParaRPr lang="en-US"/>
        </a:p>
      </dgm:t>
    </dgm:pt>
    <dgm:pt modelId="{CCC3B11B-5FD8-4D7A-8975-A00EDF8E6239}" type="sibTrans" cxnId="{5BD67A00-BD6A-4E0B-BF18-01B9F581C32E}">
      <dgm:prSet/>
      <dgm:spPr/>
      <dgm:t>
        <a:bodyPr/>
        <a:lstStyle/>
        <a:p>
          <a:endParaRPr lang="en-US"/>
        </a:p>
      </dgm:t>
    </dgm:pt>
    <dgm:pt modelId="{D6CE8CA5-7724-4120-9495-9EBF20EA93D1}">
      <dgm:prSet custT="1"/>
      <dgm:spPr/>
      <dgm:t>
        <a:bodyPr/>
        <a:lstStyle/>
        <a:p>
          <a:pPr algn="l"/>
          <a:r>
            <a:rPr lang="en-AU" sz="2000" b="1" dirty="0">
              <a:latin typeface="+mj-lt"/>
            </a:rPr>
            <a:t>Academic Achieve.</a:t>
          </a:r>
        </a:p>
        <a:p>
          <a:pPr algn="l"/>
          <a:endParaRPr lang="en-AU" sz="2000" b="1" dirty="0" smtClean="0">
            <a:latin typeface="+mj-lt"/>
          </a:endParaRPr>
        </a:p>
        <a:p>
          <a:pPr algn="l"/>
          <a:r>
            <a:rPr lang="en-AU" sz="2000" b="1" i="1" u="none" dirty="0" smtClean="0">
              <a:latin typeface="+mj-lt"/>
            </a:rPr>
            <a:t>Not directly assessed, however, documented history of difficulties</a:t>
          </a:r>
          <a:endParaRPr lang="en-AU" sz="2000" b="1" i="1" u="none" dirty="0">
            <a:latin typeface="+mj-lt"/>
          </a:endParaRPr>
        </a:p>
      </dgm:t>
    </dgm:pt>
    <dgm:pt modelId="{6FEF479F-189E-4762-A81E-C18731F4E02D}" type="parTrans" cxnId="{6E7CB26C-EE25-4775-B633-0A1E0A2A8B8D}">
      <dgm:prSet/>
      <dgm:spPr/>
      <dgm:t>
        <a:bodyPr/>
        <a:lstStyle/>
        <a:p>
          <a:endParaRPr lang="en-US"/>
        </a:p>
      </dgm:t>
    </dgm:pt>
    <dgm:pt modelId="{2CA9FAC1-4B3F-4D6F-BD72-9D02579D19CF}" type="sibTrans" cxnId="{6E7CB26C-EE25-4775-B633-0A1E0A2A8B8D}">
      <dgm:prSet/>
      <dgm:spPr/>
      <dgm:t>
        <a:bodyPr/>
        <a:lstStyle/>
        <a:p>
          <a:endParaRPr lang="en-US"/>
        </a:p>
      </dgm:t>
    </dgm:pt>
    <dgm:pt modelId="{EAB440D6-72E2-477C-8D51-257A8565E88C}" type="pres">
      <dgm:prSet presAssocID="{AB8A8101-ED0A-4616-B06A-025254A71BA0}" presName="Name0" presStyleCnt="0">
        <dgm:presLayoutVars>
          <dgm:chMax/>
          <dgm:chPref/>
          <dgm:dir/>
          <dgm:animLvl val="lvl"/>
          <dgm:resizeHandles val="exact"/>
        </dgm:presLayoutVars>
      </dgm:prSet>
      <dgm:spPr/>
      <dgm:t>
        <a:bodyPr/>
        <a:lstStyle/>
        <a:p>
          <a:endParaRPr lang="en-AU"/>
        </a:p>
      </dgm:t>
    </dgm:pt>
    <dgm:pt modelId="{A6C7BB47-4404-4AFA-B890-0BF1FFB77A69}" type="pres">
      <dgm:prSet presAssocID="{D4578571-96E6-4E45-B86D-A04901A2A1D9}" presName="composite" presStyleCnt="0"/>
      <dgm:spPr/>
    </dgm:pt>
    <dgm:pt modelId="{E7CAD5AA-44E3-4CE0-8A83-779B0F26AB99}" type="pres">
      <dgm:prSet presAssocID="{D4578571-96E6-4E45-B86D-A04901A2A1D9}" presName="Image" presStyleLbl="align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dgm:spPr>
      <dgm:extLst>
        <a:ext uri="{E40237B7-FDA0-4F09-8148-C483321AD2D9}">
          <dgm14:cNvPr xmlns:dgm14="http://schemas.microsoft.com/office/drawing/2010/diagram" id="0" name="" descr="Brain"/>
        </a:ext>
      </dgm:extLst>
    </dgm:pt>
    <dgm:pt modelId="{557064BB-30B2-45A6-9FAD-B23760BF13AE}" type="pres">
      <dgm:prSet presAssocID="{D4578571-96E6-4E45-B86D-A04901A2A1D9}" presName="Accent" presStyleLbl="parChTrans1D1" presStyleIdx="0" presStyleCnt="5"/>
      <dgm:spPr/>
    </dgm:pt>
    <dgm:pt modelId="{CCA7DD19-FEA4-44CC-8C56-60E526D692A2}" type="pres">
      <dgm:prSet presAssocID="{D4578571-96E6-4E45-B86D-A04901A2A1D9}" presName="Parent" presStyleLbl="revTx" presStyleIdx="0" presStyleCnt="5">
        <dgm:presLayoutVars>
          <dgm:chMax val="0"/>
          <dgm:chPref val="0"/>
          <dgm:bulletEnabled val="1"/>
        </dgm:presLayoutVars>
      </dgm:prSet>
      <dgm:spPr/>
      <dgm:t>
        <a:bodyPr/>
        <a:lstStyle/>
        <a:p>
          <a:endParaRPr lang="en-AU"/>
        </a:p>
      </dgm:t>
    </dgm:pt>
    <dgm:pt modelId="{B63DA5F0-8BBD-4963-8CBF-A11C8966D6CA}" type="pres">
      <dgm:prSet presAssocID="{46EFC41A-89AE-4941-81AC-A4D6E3AA5AC0}" presName="sibTrans" presStyleCnt="0"/>
      <dgm:spPr/>
    </dgm:pt>
    <dgm:pt modelId="{C8F8F17E-D99F-467A-9386-7B4EFFAA6B99}" type="pres">
      <dgm:prSet presAssocID="{F4B94022-FEFE-4F49-B632-F8D517D1484A}" presName="composite" presStyleCnt="0"/>
      <dgm:spPr/>
    </dgm:pt>
    <dgm:pt modelId="{39A0E89C-2E72-4673-BDED-AD9E376EB55E}" type="pres">
      <dgm:prSet presAssocID="{F4B94022-FEFE-4F49-B632-F8D517D1484A}" presName="Image" presStyleLbl="align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dgm:spPr>
      <dgm:extLst>
        <a:ext uri="{E40237B7-FDA0-4F09-8148-C483321AD2D9}">
          <dgm14:cNvPr xmlns:dgm14="http://schemas.microsoft.com/office/drawing/2010/diagram" id="0" name="" descr="Bike"/>
        </a:ext>
      </dgm:extLst>
    </dgm:pt>
    <dgm:pt modelId="{54BA21D9-F618-40DF-A024-E3B5F16CBC77}" type="pres">
      <dgm:prSet presAssocID="{F4B94022-FEFE-4F49-B632-F8D517D1484A}" presName="Accent" presStyleLbl="parChTrans1D1" presStyleIdx="1" presStyleCnt="5"/>
      <dgm:spPr/>
    </dgm:pt>
    <dgm:pt modelId="{2B744DE1-4B2B-4333-A494-7F838268724F}" type="pres">
      <dgm:prSet presAssocID="{F4B94022-FEFE-4F49-B632-F8D517D1484A}" presName="Parent" presStyleLbl="revTx" presStyleIdx="1" presStyleCnt="5">
        <dgm:presLayoutVars>
          <dgm:chMax val="0"/>
          <dgm:chPref val="0"/>
          <dgm:bulletEnabled val="1"/>
        </dgm:presLayoutVars>
      </dgm:prSet>
      <dgm:spPr/>
      <dgm:t>
        <a:bodyPr/>
        <a:lstStyle/>
        <a:p>
          <a:endParaRPr lang="en-AU"/>
        </a:p>
      </dgm:t>
    </dgm:pt>
    <dgm:pt modelId="{174DC168-1A08-4B7A-86D9-424A6D41AED8}" type="pres">
      <dgm:prSet presAssocID="{6AF620FE-A508-4757-8ADB-C317A51DABA9}" presName="sibTrans" presStyleCnt="0"/>
      <dgm:spPr/>
    </dgm:pt>
    <dgm:pt modelId="{C2E5D60E-7E64-4928-B085-D91F42FADD4B}" type="pres">
      <dgm:prSet presAssocID="{EB1F619C-CE5F-4914-85F1-8348262FEED9}" presName="composite" presStyleCnt="0"/>
      <dgm:spPr/>
    </dgm:pt>
    <dgm:pt modelId="{829C495E-81C6-4206-8CFC-E3E4644A7D7E}" type="pres">
      <dgm:prSet presAssocID="{EB1F619C-CE5F-4914-85F1-8348262FEED9}" presName="Image" presStyleLbl="align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dgm:spPr>
      <dgm:extLst>
        <a:ext uri="{E40237B7-FDA0-4F09-8148-C483321AD2D9}">
          <dgm14:cNvPr xmlns:dgm14="http://schemas.microsoft.com/office/drawing/2010/diagram" id="0" name="" descr="Atom"/>
        </a:ext>
      </dgm:extLst>
    </dgm:pt>
    <dgm:pt modelId="{4717A9C6-6823-4F6E-8D19-4876CFAC75E8}" type="pres">
      <dgm:prSet presAssocID="{EB1F619C-CE5F-4914-85F1-8348262FEED9}" presName="Accent" presStyleLbl="parChTrans1D1" presStyleIdx="2" presStyleCnt="5"/>
      <dgm:spPr/>
    </dgm:pt>
    <dgm:pt modelId="{421430D1-7797-4918-9BE1-DC26A879E24D}" type="pres">
      <dgm:prSet presAssocID="{EB1F619C-CE5F-4914-85F1-8348262FEED9}" presName="Parent" presStyleLbl="revTx" presStyleIdx="2" presStyleCnt="5">
        <dgm:presLayoutVars>
          <dgm:chMax val="0"/>
          <dgm:chPref val="0"/>
          <dgm:bulletEnabled val="1"/>
        </dgm:presLayoutVars>
      </dgm:prSet>
      <dgm:spPr/>
      <dgm:t>
        <a:bodyPr/>
        <a:lstStyle/>
        <a:p>
          <a:endParaRPr lang="en-AU"/>
        </a:p>
      </dgm:t>
    </dgm:pt>
    <dgm:pt modelId="{C767C442-6083-469C-9816-AAD0B5393DA6}" type="pres">
      <dgm:prSet presAssocID="{46CE07BE-6366-4523-9283-686FCC94637B}" presName="sibTrans" presStyleCnt="0"/>
      <dgm:spPr/>
    </dgm:pt>
    <dgm:pt modelId="{46E9C272-BA79-4D65-B5E3-4B5911A6A7B0}" type="pres">
      <dgm:prSet presAssocID="{54C3BBAA-AD36-4804-B232-B6DB59F5B48D}" presName="composite" presStyleCnt="0"/>
      <dgm:spPr/>
    </dgm:pt>
    <dgm:pt modelId="{C00EC4C4-100C-4394-8B91-A89D908F89C3}" type="pres">
      <dgm:prSet presAssocID="{54C3BBAA-AD36-4804-B232-B6DB59F5B48D}" presName="Image" presStyleLbl="align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a:blipFill>
      </dgm:spPr>
      <dgm:extLst>
        <a:ext uri="{E40237B7-FDA0-4F09-8148-C483321AD2D9}">
          <dgm14:cNvPr xmlns:dgm14="http://schemas.microsoft.com/office/drawing/2010/diagram" id="0" name="" descr="Chat"/>
        </a:ext>
      </dgm:extLst>
    </dgm:pt>
    <dgm:pt modelId="{6CFDF128-B29D-4019-A26E-17C559F5A4A9}" type="pres">
      <dgm:prSet presAssocID="{54C3BBAA-AD36-4804-B232-B6DB59F5B48D}" presName="Accent" presStyleLbl="parChTrans1D1" presStyleIdx="3" presStyleCnt="5"/>
      <dgm:spPr/>
    </dgm:pt>
    <dgm:pt modelId="{7CEFE8C5-5A82-4DE4-9E84-DA24C43AC4AC}" type="pres">
      <dgm:prSet presAssocID="{54C3BBAA-AD36-4804-B232-B6DB59F5B48D}" presName="Parent" presStyleLbl="revTx" presStyleIdx="3" presStyleCnt="5">
        <dgm:presLayoutVars>
          <dgm:chMax val="0"/>
          <dgm:chPref val="0"/>
          <dgm:bulletEnabled val="1"/>
        </dgm:presLayoutVars>
      </dgm:prSet>
      <dgm:spPr/>
      <dgm:t>
        <a:bodyPr/>
        <a:lstStyle/>
        <a:p>
          <a:endParaRPr lang="en-AU"/>
        </a:p>
      </dgm:t>
    </dgm:pt>
    <dgm:pt modelId="{7939D943-86BC-4450-B0FD-0AA4AF5B987E}" type="pres">
      <dgm:prSet presAssocID="{CCC3B11B-5FD8-4D7A-8975-A00EDF8E6239}" presName="sibTrans" presStyleCnt="0"/>
      <dgm:spPr/>
    </dgm:pt>
    <dgm:pt modelId="{DA3A2ED6-0B52-4B59-A204-D1AD0A8A1F51}" type="pres">
      <dgm:prSet presAssocID="{D6CE8CA5-7724-4120-9495-9EBF20EA93D1}" presName="composite" presStyleCnt="0"/>
      <dgm:spPr/>
    </dgm:pt>
    <dgm:pt modelId="{3B4EAA31-BAEE-4678-81C8-CA4A8E5D9D73}" type="pres">
      <dgm:prSet presAssocID="{D6CE8CA5-7724-4120-9495-9EBF20EA93D1}" presName="Image" presStyleLbl="align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a:blipFill>
      </dgm:spPr>
      <dgm:extLst>
        <a:ext uri="{E40237B7-FDA0-4F09-8148-C483321AD2D9}">
          <dgm14:cNvPr xmlns:dgm14="http://schemas.microsoft.com/office/drawing/2010/diagram" id="0" name="" descr="Books"/>
        </a:ext>
      </dgm:extLst>
    </dgm:pt>
    <dgm:pt modelId="{7E6ED23C-5BDE-4453-9612-2F8C2EEE3E0A}" type="pres">
      <dgm:prSet presAssocID="{D6CE8CA5-7724-4120-9495-9EBF20EA93D1}" presName="Accent" presStyleLbl="parChTrans1D1" presStyleIdx="4" presStyleCnt="5"/>
      <dgm:spPr/>
    </dgm:pt>
    <dgm:pt modelId="{97DE068F-03DA-409B-B29C-944BB104D732}" type="pres">
      <dgm:prSet presAssocID="{D6CE8CA5-7724-4120-9495-9EBF20EA93D1}" presName="Parent" presStyleLbl="revTx" presStyleIdx="4" presStyleCnt="5">
        <dgm:presLayoutVars>
          <dgm:chMax val="0"/>
          <dgm:chPref val="0"/>
          <dgm:bulletEnabled val="1"/>
        </dgm:presLayoutVars>
      </dgm:prSet>
      <dgm:spPr/>
      <dgm:t>
        <a:bodyPr/>
        <a:lstStyle/>
        <a:p>
          <a:endParaRPr lang="en-AU"/>
        </a:p>
      </dgm:t>
    </dgm:pt>
  </dgm:ptLst>
  <dgm:cxnLst>
    <dgm:cxn modelId="{6176EEB5-2B0F-47E9-A268-18C184386F90}" type="presOf" srcId="{D6CE8CA5-7724-4120-9495-9EBF20EA93D1}" destId="{97DE068F-03DA-409B-B29C-944BB104D732}" srcOrd="0" destOrd="0" presId="urn:microsoft.com/office/officeart/2008/layout/PictureLineup"/>
    <dgm:cxn modelId="{4D6A80F0-B769-4B3F-AB0B-2A99155057F1}" type="presOf" srcId="{D4578571-96E6-4E45-B86D-A04901A2A1D9}" destId="{CCA7DD19-FEA4-44CC-8C56-60E526D692A2}" srcOrd="0" destOrd="0" presId="urn:microsoft.com/office/officeart/2008/layout/PictureLineup"/>
    <dgm:cxn modelId="{103F489F-FE17-4816-9A67-764B9E31FA5A}" type="presOf" srcId="{AB8A8101-ED0A-4616-B06A-025254A71BA0}" destId="{EAB440D6-72E2-477C-8D51-257A8565E88C}" srcOrd="0" destOrd="0" presId="urn:microsoft.com/office/officeart/2008/layout/PictureLineup"/>
    <dgm:cxn modelId="{5BD67A00-BD6A-4E0B-BF18-01B9F581C32E}" srcId="{AB8A8101-ED0A-4616-B06A-025254A71BA0}" destId="{54C3BBAA-AD36-4804-B232-B6DB59F5B48D}" srcOrd="3" destOrd="0" parTransId="{76604566-6A6A-47EF-BBE3-A66B0F45F78F}" sibTransId="{CCC3B11B-5FD8-4D7A-8975-A00EDF8E6239}"/>
    <dgm:cxn modelId="{6E7CB26C-EE25-4775-B633-0A1E0A2A8B8D}" srcId="{AB8A8101-ED0A-4616-B06A-025254A71BA0}" destId="{D6CE8CA5-7724-4120-9495-9EBF20EA93D1}" srcOrd="4" destOrd="0" parTransId="{6FEF479F-189E-4762-A81E-C18731F4E02D}" sibTransId="{2CA9FAC1-4B3F-4D6F-BD72-9D02579D19CF}"/>
    <dgm:cxn modelId="{E8B17B24-593D-421B-9357-904597963E9C}" type="presOf" srcId="{F4B94022-FEFE-4F49-B632-F8D517D1484A}" destId="{2B744DE1-4B2B-4333-A494-7F838268724F}" srcOrd="0" destOrd="0" presId="urn:microsoft.com/office/officeart/2008/layout/PictureLineup"/>
    <dgm:cxn modelId="{F6138523-E0F3-4494-8241-A6A867A0BAD7}" type="presOf" srcId="{54C3BBAA-AD36-4804-B232-B6DB59F5B48D}" destId="{7CEFE8C5-5A82-4DE4-9E84-DA24C43AC4AC}" srcOrd="0" destOrd="0" presId="urn:microsoft.com/office/officeart/2008/layout/PictureLineup"/>
    <dgm:cxn modelId="{9E2BBAF7-D90D-4CE4-B296-910EE2F6243F}" type="presOf" srcId="{EB1F619C-CE5F-4914-85F1-8348262FEED9}" destId="{421430D1-7797-4918-9BE1-DC26A879E24D}" srcOrd="0" destOrd="0" presId="urn:microsoft.com/office/officeart/2008/layout/PictureLineup"/>
    <dgm:cxn modelId="{F8B96463-6A41-4C1B-B47F-B36ECFE4226F}" srcId="{AB8A8101-ED0A-4616-B06A-025254A71BA0}" destId="{D4578571-96E6-4E45-B86D-A04901A2A1D9}" srcOrd="0" destOrd="0" parTransId="{5BF9F83E-E476-419A-B029-D3ACD483B631}" sibTransId="{46EFC41A-89AE-4941-81AC-A4D6E3AA5AC0}"/>
    <dgm:cxn modelId="{8F79664F-0449-463C-B2A2-1CD7332E0B81}" srcId="{AB8A8101-ED0A-4616-B06A-025254A71BA0}" destId="{F4B94022-FEFE-4F49-B632-F8D517D1484A}" srcOrd="1" destOrd="0" parTransId="{3AE33CE3-ABB9-4852-97B6-538895147436}" sibTransId="{6AF620FE-A508-4757-8ADB-C317A51DABA9}"/>
    <dgm:cxn modelId="{255F9F61-F870-4804-BB9A-7924C0FEB4C3}" srcId="{AB8A8101-ED0A-4616-B06A-025254A71BA0}" destId="{EB1F619C-CE5F-4914-85F1-8348262FEED9}" srcOrd="2" destOrd="0" parTransId="{D2B46256-038D-4CC1-A6EF-136CEE759802}" sibTransId="{46CE07BE-6366-4523-9283-686FCC94637B}"/>
    <dgm:cxn modelId="{07D3E17B-C759-4776-99D3-E4A1405A727F}" type="presParOf" srcId="{EAB440D6-72E2-477C-8D51-257A8565E88C}" destId="{A6C7BB47-4404-4AFA-B890-0BF1FFB77A69}" srcOrd="0" destOrd="0" presId="urn:microsoft.com/office/officeart/2008/layout/PictureLineup"/>
    <dgm:cxn modelId="{21D165AB-CE27-41C6-9BB1-5FF40BCB18D3}" type="presParOf" srcId="{A6C7BB47-4404-4AFA-B890-0BF1FFB77A69}" destId="{E7CAD5AA-44E3-4CE0-8A83-779B0F26AB99}" srcOrd="0" destOrd="0" presId="urn:microsoft.com/office/officeart/2008/layout/PictureLineup"/>
    <dgm:cxn modelId="{1827AF82-165D-49C7-B16F-590D7DBE8623}" type="presParOf" srcId="{A6C7BB47-4404-4AFA-B890-0BF1FFB77A69}" destId="{557064BB-30B2-45A6-9FAD-B23760BF13AE}" srcOrd="1" destOrd="0" presId="urn:microsoft.com/office/officeart/2008/layout/PictureLineup"/>
    <dgm:cxn modelId="{F5D190FA-043F-4D77-86A8-D30CD602BE29}" type="presParOf" srcId="{A6C7BB47-4404-4AFA-B890-0BF1FFB77A69}" destId="{CCA7DD19-FEA4-44CC-8C56-60E526D692A2}" srcOrd="2" destOrd="0" presId="urn:microsoft.com/office/officeart/2008/layout/PictureLineup"/>
    <dgm:cxn modelId="{423926E7-D651-4302-9C4C-8407728AC1F7}" type="presParOf" srcId="{EAB440D6-72E2-477C-8D51-257A8565E88C}" destId="{B63DA5F0-8BBD-4963-8CBF-A11C8966D6CA}" srcOrd="1" destOrd="0" presId="urn:microsoft.com/office/officeart/2008/layout/PictureLineup"/>
    <dgm:cxn modelId="{1C6998C7-1B54-469C-BD57-41CBC9502519}" type="presParOf" srcId="{EAB440D6-72E2-477C-8D51-257A8565E88C}" destId="{C8F8F17E-D99F-467A-9386-7B4EFFAA6B99}" srcOrd="2" destOrd="0" presId="urn:microsoft.com/office/officeart/2008/layout/PictureLineup"/>
    <dgm:cxn modelId="{45EF4514-1D16-4574-A0B4-5B5CB997A6CA}" type="presParOf" srcId="{C8F8F17E-D99F-467A-9386-7B4EFFAA6B99}" destId="{39A0E89C-2E72-4673-BDED-AD9E376EB55E}" srcOrd="0" destOrd="0" presId="urn:microsoft.com/office/officeart/2008/layout/PictureLineup"/>
    <dgm:cxn modelId="{597ECD04-14A0-4876-8FAB-9A409B02F79F}" type="presParOf" srcId="{C8F8F17E-D99F-467A-9386-7B4EFFAA6B99}" destId="{54BA21D9-F618-40DF-A024-E3B5F16CBC77}" srcOrd="1" destOrd="0" presId="urn:microsoft.com/office/officeart/2008/layout/PictureLineup"/>
    <dgm:cxn modelId="{AB111F50-EC7D-4F7E-BD8C-3275D4642E4C}" type="presParOf" srcId="{C8F8F17E-D99F-467A-9386-7B4EFFAA6B99}" destId="{2B744DE1-4B2B-4333-A494-7F838268724F}" srcOrd="2" destOrd="0" presId="urn:microsoft.com/office/officeart/2008/layout/PictureLineup"/>
    <dgm:cxn modelId="{7F1199A5-7452-4ACA-834F-F52E6CD8BD46}" type="presParOf" srcId="{EAB440D6-72E2-477C-8D51-257A8565E88C}" destId="{174DC168-1A08-4B7A-86D9-424A6D41AED8}" srcOrd="3" destOrd="0" presId="urn:microsoft.com/office/officeart/2008/layout/PictureLineup"/>
    <dgm:cxn modelId="{CEFEA969-C531-465A-83EA-2BEAFF823C06}" type="presParOf" srcId="{EAB440D6-72E2-477C-8D51-257A8565E88C}" destId="{C2E5D60E-7E64-4928-B085-D91F42FADD4B}" srcOrd="4" destOrd="0" presId="urn:microsoft.com/office/officeart/2008/layout/PictureLineup"/>
    <dgm:cxn modelId="{9914085A-628B-4418-AD94-85047D6BDB59}" type="presParOf" srcId="{C2E5D60E-7E64-4928-B085-D91F42FADD4B}" destId="{829C495E-81C6-4206-8CFC-E3E4644A7D7E}" srcOrd="0" destOrd="0" presId="urn:microsoft.com/office/officeart/2008/layout/PictureLineup"/>
    <dgm:cxn modelId="{FE06F0FA-AD10-4E94-9611-DCD766611803}" type="presParOf" srcId="{C2E5D60E-7E64-4928-B085-D91F42FADD4B}" destId="{4717A9C6-6823-4F6E-8D19-4876CFAC75E8}" srcOrd="1" destOrd="0" presId="urn:microsoft.com/office/officeart/2008/layout/PictureLineup"/>
    <dgm:cxn modelId="{C53D5B32-DFA6-44C3-8433-18B078900FA8}" type="presParOf" srcId="{C2E5D60E-7E64-4928-B085-D91F42FADD4B}" destId="{421430D1-7797-4918-9BE1-DC26A879E24D}" srcOrd="2" destOrd="0" presId="urn:microsoft.com/office/officeart/2008/layout/PictureLineup"/>
    <dgm:cxn modelId="{1F0D9FD9-DB88-40B0-921A-49DB78207A2E}" type="presParOf" srcId="{EAB440D6-72E2-477C-8D51-257A8565E88C}" destId="{C767C442-6083-469C-9816-AAD0B5393DA6}" srcOrd="5" destOrd="0" presId="urn:microsoft.com/office/officeart/2008/layout/PictureLineup"/>
    <dgm:cxn modelId="{F8914B63-5455-49FC-8F6E-013DCE018772}" type="presParOf" srcId="{EAB440D6-72E2-477C-8D51-257A8565E88C}" destId="{46E9C272-BA79-4D65-B5E3-4B5911A6A7B0}" srcOrd="6" destOrd="0" presId="urn:microsoft.com/office/officeart/2008/layout/PictureLineup"/>
    <dgm:cxn modelId="{BD979970-7AB7-4C5F-944F-72D00EAE4349}" type="presParOf" srcId="{46E9C272-BA79-4D65-B5E3-4B5911A6A7B0}" destId="{C00EC4C4-100C-4394-8B91-A89D908F89C3}" srcOrd="0" destOrd="0" presId="urn:microsoft.com/office/officeart/2008/layout/PictureLineup"/>
    <dgm:cxn modelId="{00EFD8D7-8B3A-4868-B1B9-BCEE87591AE2}" type="presParOf" srcId="{46E9C272-BA79-4D65-B5E3-4B5911A6A7B0}" destId="{6CFDF128-B29D-4019-A26E-17C559F5A4A9}" srcOrd="1" destOrd="0" presId="urn:microsoft.com/office/officeart/2008/layout/PictureLineup"/>
    <dgm:cxn modelId="{D56B2132-C034-45AD-A641-90E8ADDDE235}" type="presParOf" srcId="{46E9C272-BA79-4D65-B5E3-4B5911A6A7B0}" destId="{7CEFE8C5-5A82-4DE4-9E84-DA24C43AC4AC}" srcOrd="2" destOrd="0" presId="urn:microsoft.com/office/officeart/2008/layout/PictureLineup"/>
    <dgm:cxn modelId="{C82F865C-5465-4378-824F-3E79EB5D18A3}" type="presParOf" srcId="{EAB440D6-72E2-477C-8D51-257A8565E88C}" destId="{7939D943-86BC-4450-B0FD-0AA4AF5B987E}" srcOrd="7" destOrd="0" presId="urn:microsoft.com/office/officeart/2008/layout/PictureLineup"/>
    <dgm:cxn modelId="{4B774AED-770E-434D-B787-ED45FDEEA9C4}" type="presParOf" srcId="{EAB440D6-72E2-477C-8D51-257A8565E88C}" destId="{DA3A2ED6-0B52-4B59-A204-D1AD0A8A1F51}" srcOrd="8" destOrd="0" presId="urn:microsoft.com/office/officeart/2008/layout/PictureLineup"/>
    <dgm:cxn modelId="{696DF345-23C8-46D9-929C-CB7674D3200C}" type="presParOf" srcId="{DA3A2ED6-0B52-4B59-A204-D1AD0A8A1F51}" destId="{3B4EAA31-BAEE-4678-81C8-CA4A8E5D9D73}" srcOrd="0" destOrd="0" presId="urn:microsoft.com/office/officeart/2008/layout/PictureLineup"/>
    <dgm:cxn modelId="{9D3E4ACD-9484-4DCE-A60D-CE49B342D859}" type="presParOf" srcId="{DA3A2ED6-0B52-4B59-A204-D1AD0A8A1F51}" destId="{7E6ED23C-5BDE-4453-9612-2F8C2EEE3E0A}" srcOrd="1" destOrd="0" presId="urn:microsoft.com/office/officeart/2008/layout/PictureLineup"/>
    <dgm:cxn modelId="{D79D4487-C911-4ED8-947E-AC3012C9E81D}" type="presParOf" srcId="{DA3A2ED6-0B52-4B59-A204-D1AD0A8A1F51}" destId="{97DE068F-03DA-409B-B29C-944BB104D732}" srcOrd="2" destOrd="0" presId="urn:microsoft.com/office/officeart/2008/layout/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B8A8101-ED0A-4616-B06A-025254A71BA0}" type="doc">
      <dgm:prSet loTypeId="urn:microsoft.com/office/officeart/2008/layout/PictureLineup" loCatId="picture" qsTypeId="urn:microsoft.com/office/officeart/2005/8/quickstyle/simple4" qsCatId="simple" csTypeId="urn:microsoft.com/office/officeart/2005/8/colors/accent1_4" csCatId="accent1" phldr="1"/>
      <dgm:spPr/>
      <dgm:t>
        <a:bodyPr/>
        <a:lstStyle/>
        <a:p>
          <a:endParaRPr lang="en-US"/>
        </a:p>
      </dgm:t>
    </dgm:pt>
    <dgm:pt modelId="{D4578571-96E6-4E45-B86D-A04901A2A1D9}">
      <dgm:prSet phldrT="[Text]" custT="1"/>
      <dgm:spPr/>
      <dgm:t>
        <a:bodyPr/>
        <a:lstStyle/>
        <a:p>
          <a:pPr algn="l"/>
          <a:r>
            <a:rPr lang="en-AU" sz="2000" b="1" dirty="0">
              <a:latin typeface="+mj-lt"/>
            </a:rPr>
            <a:t>Memory</a:t>
          </a:r>
        </a:p>
        <a:p>
          <a:pPr algn="l"/>
          <a:endParaRPr lang="en-AU" sz="2000" b="1" i="1" dirty="0">
            <a:latin typeface="+mj-lt"/>
          </a:endParaRPr>
        </a:p>
        <a:p>
          <a:pPr algn="l"/>
          <a:r>
            <a:rPr lang="en-US" sz="2000" b="0" i="1" dirty="0" smtClean="0">
              <a:latin typeface="+mj-lt"/>
            </a:rPr>
            <a:t>Not directly assessed</a:t>
          </a:r>
          <a:endParaRPr lang="en-US" sz="2000" b="0" i="1" dirty="0">
            <a:latin typeface="+mj-lt"/>
          </a:endParaRPr>
        </a:p>
      </dgm:t>
    </dgm:pt>
    <dgm:pt modelId="{5BF9F83E-E476-419A-B029-D3ACD483B631}" type="parTrans" cxnId="{F8B96463-6A41-4C1B-B47F-B36ECFE4226F}">
      <dgm:prSet/>
      <dgm:spPr/>
      <dgm:t>
        <a:bodyPr/>
        <a:lstStyle/>
        <a:p>
          <a:endParaRPr lang="en-US"/>
        </a:p>
      </dgm:t>
    </dgm:pt>
    <dgm:pt modelId="{46EFC41A-89AE-4941-81AC-A4D6E3AA5AC0}" type="sibTrans" cxnId="{F8B96463-6A41-4C1B-B47F-B36ECFE4226F}">
      <dgm:prSet/>
      <dgm:spPr/>
      <dgm:t>
        <a:bodyPr/>
        <a:lstStyle/>
        <a:p>
          <a:endParaRPr lang="en-US"/>
        </a:p>
      </dgm:t>
    </dgm:pt>
    <dgm:pt modelId="{F4B94022-FEFE-4F49-B632-F8D517D1484A}">
      <dgm:prSet custT="1"/>
      <dgm:spPr/>
      <dgm:t>
        <a:bodyPr/>
        <a:lstStyle/>
        <a:p>
          <a:pPr algn="l"/>
          <a:r>
            <a:rPr lang="en-AU" sz="2000" b="1" dirty="0">
              <a:latin typeface="+mj-lt"/>
            </a:rPr>
            <a:t>Attention</a:t>
          </a:r>
        </a:p>
        <a:p>
          <a:pPr algn="l"/>
          <a:endParaRPr lang="en-AU" sz="2000" b="1" dirty="0">
            <a:latin typeface="+mj-lt"/>
          </a:endParaRPr>
        </a:p>
        <a:p>
          <a:pPr algn="l"/>
          <a:r>
            <a:rPr lang="en-AU" sz="2000" b="1" i="1" dirty="0">
              <a:solidFill>
                <a:schemeClr val="accent2"/>
              </a:solidFill>
              <a:latin typeface="+mj-lt"/>
            </a:rPr>
            <a:t>Pre-ex. ADHD </a:t>
          </a:r>
          <a:r>
            <a:rPr lang="en-AU" sz="2000" b="1" i="1" dirty="0" err="1" smtClean="0">
              <a:solidFill>
                <a:schemeClr val="accent2"/>
              </a:solidFill>
              <a:latin typeface="+mj-lt"/>
            </a:rPr>
            <a:t>Dx</a:t>
          </a:r>
          <a:endParaRPr lang="en-AU" sz="2000" b="1" i="1" dirty="0" smtClean="0">
            <a:solidFill>
              <a:schemeClr val="accent2"/>
            </a:solidFill>
            <a:latin typeface="+mj-lt"/>
          </a:endParaRPr>
        </a:p>
      </dgm:t>
    </dgm:pt>
    <dgm:pt modelId="{3AE33CE3-ABB9-4852-97B6-538895147436}" type="parTrans" cxnId="{8F79664F-0449-463C-B2A2-1CD7332E0B81}">
      <dgm:prSet/>
      <dgm:spPr/>
      <dgm:t>
        <a:bodyPr/>
        <a:lstStyle/>
        <a:p>
          <a:endParaRPr lang="en-US"/>
        </a:p>
      </dgm:t>
    </dgm:pt>
    <dgm:pt modelId="{6AF620FE-A508-4757-8ADB-C317A51DABA9}" type="sibTrans" cxnId="{8F79664F-0449-463C-B2A2-1CD7332E0B81}">
      <dgm:prSet/>
      <dgm:spPr/>
      <dgm:t>
        <a:bodyPr/>
        <a:lstStyle/>
        <a:p>
          <a:endParaRPr lang="en-US"/>
        </a:p>
      </dgm:t>
    </dgm:pt>
    <dgm:pt modelId="{EB1F619C-CE5F-4914-85F1-8348262FEED9}">
      <dgm:prSet custT="1"/>
      <dgm:spPr/>
      <dgm:t>
        <a:bodyPr/>
        <a:lstStyle/>
        <a:p>
          <a:pPr algn="l"/>
          <a:r>
            <a:rPr lang="en-AU" sz="2000" b="1" dirty="0">
              <a:latin typeface="+mj-lt"/>
            </a:rPr>
            <a:t>Executive function, Impulse c./</a:t>
          </a:r>
          <a:r>
            <a:rPr lang="en-AU" sz="2000" b="1" dirty="0" err="1">
              <a:latin typeface="+mj-lt"/>
            </a:rPr>
            <a:t>Hypera</a:t>
          </a:r>
          <a:r>
            <a:rPr lang="en-AU" sz="2000" b="1" dirty="0">
              <a:latin typeface="+mj-lt"/>
            </a:rPr>
            <a:t>. </a:t>
          </a:r>
          <a:endParaRPr lang="en-AU" sz="2000" b="1" dirty="0" smtClean="0">
            <a:latin typeface="+mj-lt"/>
          </a:endParaRPr>
        </a:p>
        <a:p>
          <a:pPr algn="l"/>
          <a:endParaRPr lang="en-AU" sz="900" b="1" i="1" dirty="0" smtClean="0">
            <a:latin typeface="+mj-lt"/>
          </a:endParaRPr>
        </a:p>
        <a:p>
          <a:pPr algn="l"/>
          <a:r>
            <a:rPr lang="en-AU" sz="2000" b="1" i="1" dirty="0" smtClean="0">
              <a:solidFill>
                <a:schemeClr val="accent2"/>
              </a:solidFill>
              <a:latin typeface="+mj-lt"/>
            </a:rPr>
            <a:t>Working Memory 2</a:t>
          </a:r>
          <a:r>
            <a:rPr lang="en-AU" sz="2000" b="1" i="1" baseline="30000" dirty="0" smtClean="0">
              <a:solidFill>
                <a:schemeClr val="accent2"/>
              </a:solidFill>
              <a:latin typeface="+mj-lt"/>
            </a:rPr>
            <a:t>nd</a:t>
          </a:r>
          <a:r>
            <a:rPr lang="en-AU" sz="2000" b="1" i="1" dirty="0" smtClean="0">
              <a:solidFill>
                <a:schemeClr val="accent2"/>
              </a:solidFill>
              <a:latin typeface="+mj-lt"/>
            </a:rPr>
            <a:t> pc (</a:t>
          </a:r>
          <a:r>
            <a:rPr lang="en-AU" sz="2000" b="1" i="1" dirty="0" err="1" smtClean="0">
              <a:solidFill>
                <a:schemeClr val="accent2"/>
              </a:solidFill>
              <a:latin typeface="+mj-lt"/>
            </a:rPr>
            <a:t>WISC</a:t>
          </a:r>
          <a:r>
            <a:rPr lang="en-AU" sz="2000" b="1" i="1" dirty="0" smtClean="0">
              <a:solidFill>
                <a:schemeClr val="accent2"/>
              </a:solidFill>
              <a:latin typeface="+mj-lt"/>
            </a:rPr>
            <a:t>)</a:t>
          </a:r>
          <a:endParaRPr lang="en-AU" sz="2000" b="1" i="1" dirty="0">
            <a:solidFill>
              <a:schemeClr val="accent2"/>
            </a:solidFill>
            <a:latin typeface="+mj-lt"/>
          </a:endParaRPr>
        </a:p>
      </dgm:t>
    </dgm:pt>
    <dgm:pt modelId="{D2B46256-038D-4CC1-A6EF-136CEE759802}" type="parTrans" cxnId="{255F9F61-F870-4804-BB9A-7924C0FEB4C3}">
      <dgm:prSet/>
      <dgm:spPr/>
      <dgm:t>
        <a:bodyPr/>
        <a:lstStyle/>
        <a:p>
          <a:endParaRPr lang="en-US"/>
        </a:p>
      </dgm:t>
    </dgm:pt>
    <dgm:pt modelId="{46CE07BE-6366-4523-9283-686FCC94637B}" type="sibTrans" cxnId="{255F9F61-F870-4804-BB9A-7924C0FEB4C3}">
      <dgm:prSet/>
      <dgm:spPr/>
      <dgm:t>
        <a:bodyPr/>
        <a:lstStyle/>
        <a:p>
          <a:endParaRPr lang="en-US"/>
        </a:p>
      </dgm:t>
    </dgm:pt>
    <dgm:pt modelId="{54C3BBAA-AD36-4804-B232-B6DB59F5B48D}">
      <dgm:prSet custT="1"/>
      <dgm:spPr/>
      <dgm:t>
        <a:bodyPr/>
        <a:lstStyle/>
        <a:p>
          <a:pPr algn="l"/>
          <a:r>
            <a:rPr lang="en-AU" sz="2000" b="1" dirty="0">
              <a:latin typeface="+mj-lt"/>
            </a:rPr>
            <a:t>Affect Regulation</a:t>
          </a:r>
        </a:p>
        <a:p>
          <a:pPr algn="l"/>
          <a:endParaRPr lang="en-AU" sz="2000" b="1" dirty="0">
            <a:latin typeface="+mj-lt"/>
          </a:endParaRPr>
        </a:p>
        <a:p>
          <a:pPr algn="l"/>
          <a:r>
            <a:rPr lang="en-AU" sz="2000" b="1" i="1" dirty="0" smtClean="0">
              <a:solidFill>
                <a:schemeClr val="accent2"/>
              </a:solidFill>
              <a:latin typeface="+mj-lt"/>
            </a:rPr>
            <a:t>Generalised Anxiety Disorder </a:t>
          </a:r>
          <a:r>
            <a:rPr lang="en-AU" sz="2000" b="1" i="1" dirty="0" err="1" smtClean="0">
              <a:solidFill>
                <a:schemeClr val="accent2"/>
              </a:solidFill>
              <a:latin typeface="+mj-lt"/>
            </a:rPr>
            <a:t>Dx</a:t>
          </a:r>
          <a:endParaRPr lang="en-AU" sz="2000" b="1" i="1" dirty="0">
            <a:solidFill>
              <a:schemeClr val="accent2"/>
            </a:solidFill>
            <a:latin typeface="+mj-lt"/>
          </a:endParaRPr>
        </a:p>
        <a:p>
          <a:pPr algn="l"/>
          <a:endParaRPr lang="en-AU" sz="2000" b="1" dirty="0">
            <a:latin typeface="+mj-lt"/>
          </a:endParaRPr>
        </a:p>
      </dgm:t>
    </dgm:pt>
    <dgm:pt modelId="{76604566-6A6A-47EF-BBE3-A66B0F45F78F}" type="parTrans" cxnId="{5BD67A00-BD6A-4E0B-BF18-01B9F581C32E}">
      <dgm:prSet/>
      <dgm:spPr/>
      <dgm:t>
        <a:bodyPr/>
        <a:lstStyle/>
        <a:p>
          <a:endParaRPr lang="en-US"/>
        </a:p>
      </dgm:t>
    </dgm:pt>
    <dgm:pt modelId="{CCC3B11B-5FD8-4D7A-8975-A00EDF8E6239}" type="sibTrans" cxnId="{5BD67A00-BD6A-4E0B-BF18-01B9F581C32E}">
      <dgm:prSet/>
      <dgm:spPr/>
      <dgm:t>
        <a:bodyPr/>
        <a:lstStyle/>
        <a:p>
          <a:endParaRPr lang="en-US"/>
        </a:p>
      </dgm:t>
    </dgm:pt>
    <dgm:pt modelId="{D6CE8CA5-7724-4120-9495-9EBF20EA93D1}">
      <dgm:prSet custT="1"/>
      <dgm:spPr/>
      <dgm:t>
        <a:bodyPr/>
        <a:lstStyle/>
        <a:p>
          <a:pPr algn="l"/>
          <a:r>
            <a:rPr lang="en-AU" sz="2000" b="1" dirty="0">
              <a:latin typeface="+mj-lt"/>
            </a:rPr>
            <a:t>Adaptive </a:t>
          </a:r>
          <a:r>
            <a:rPr lang="en-AU" sz="2000" b="1" dirty="0" err="1">
              <a:latin typeface="+mj-lt"/>
            </a:rPr>
            <a:t>Behav</a:t>
          </a:r>
          <a:r>
            <a:rPr lang="en-AU" sz="2000" b="1" dirty="0">
              <a:latin typeface="+mj-lt"/>
            </a:rPr>
            <a:t>.</a:t>
          </a:r>
        </a:p>
        <a:p>
          <a:pPr algn="l"/>
          <a:endParaRPr lang="en-AU" sz="2000" b="1" i="1" dirty="0" smtClean="0">
            <a:latin typeface="+mj-lt"/>
          </a:endParaRPr>
        </a:p>
        <a:p>
          <a:pPr algn="l"/>
          <a:r>
            <a:rPr lang="en-AU" sz="2000" b="1" i="1" dirty="0" smtClean="0">
              <a:solidFill>
                <a:schemeClr val="accent2"/>
              </a:solidFill>
              <a:latin typeface="+mj-lt"/>
            </a:rPr>
            <a:t>Composite score 3</a:t>
          </a:r>
          <a:r>
            <a:rPr lang="en-AU" sz="2000" b="1" i="1" baseline="30000" dirty="0" smtClean="0">
              <a:solidFill>
                <a:schemeClr val="accent2"/>
              </a:solidFill>
              <a:latin typeface="+mj-lt"/>
            </a:rPr>
            <a:t>rd</a:t>
          </a:r>
          <a:r>
            <a:rPr lang="en-AU" sz="2000" b="1" i="1" dirty="0" smtClean="0">
              <a:solidFill>
                <a:schemeClr val="accent2"/>
              </a:solidFill>
              <a:latin typeface="+mj-lt"/>
            </a:rPr>
            <a:t> percentile </a:t>
          </a:r>
          <a:r>
            <a:rPr lang="en-AU" sz="2000" b="1" i="1" dirty="0">
              <a:solidFill>
                <a:schemeClr val="accent2"/>
              </a:solidFill>
              <a:latin typeface="+mj-lt"/>
            </a:rPr>
            <a:t>(Vineland</a:t>
          </a:r>
          <a:r>
            <a:rPr lang="en-AU" sz="2000" b="1" i="1" dirty="0" smtClean="0">
              <a:solidFill>
                <a:schemeClr val="accent2"/>
              </a:solidFill>
              <a:latin typeface="+mj-lt"/>
            </a:rPr>
            <a:t>)</a:t>
          </a:r>
        </a:p>
        <a:p>
          <a:pPr algn="l"/>
          <a:endParaRPr lang="en-AU" sz="1800" b="1" i="1" dirty="0" smtClean="0">
            <a:latin typeface="+mj-lt"/>
          </a:endParaRPr>
        </a:p>
        <a:p>
          <a:pPr algn="l"/>
          <a:r>
            <a:rPr lang="en-AU" sz="1800" i="1" dirty="0" smtClean="0"/>
            <a:t>Socialisation identified as area of strength </a:t>
          </a:r>
          <a:endParaRPr lang="en-AU" sz="1800" b="1" i="1" dirty="0">
            <a:latin typeface="+mj-lt"/>
          </a:endParaRPr>
        </a:p>
      </dgm:t>
    </dgm:pt>
    <dgm:pt modelId="{6FEF479F-189E-4762-A81E-C18731F4E02D}" type="parTrans" cxnId="{6E7CB26C-EE25-4775-B633-0A1E0A2A8B8D}">
      <dgm:prSet/>
      <dgm:spPr/>
      <dgm:t>
        <a:bodyPr/>
        <a:lstStyle/>
        <a:p>
          <a:endParaRPr lang="en-US"/>
        </a:p>
      </dgm:t>
    </dgm:pt>
    <dgm:pt modelId="{2CA9FAC1-4B3F-4D6F-BD72-9D02579D19CF}" type="sibTrans" cxnId="{6E7CB26C-EE25-4775-B633-0A1E0A2A8B8D}">
      <dgm:prSet/>
      <dgm:spPr/>
      <dgm:t>
        <a:bodyPr/>
        <a:lstStyle/>
        <a:p>
          <a:endParaRPr lang="en-US"/>
        </a:p>
      </dgm:t>
    </dgm:pt>
    <dgm:pt modelId="{EAB440D6-72E2-477C-8D51-257A8565E88C}" type="pres">
      <dgm:prSet presAssocID="{AB8A8101-ED0A-4616-B06A-025254A71BA0}" presName="Name0" presStyleCnt="0">
        <dgm:presLayoutVars>
          <dgm:chMax/>
          <dgm:chPref/>
          <dgm:dir/>
          <dgm:animLvl val="lvl"/>
          <dgm:resizeHandles val="exact"/>
        </dgm:presLayoutVars>
      </dgm:prSet>
      <dgm:spPr/>
      <dgm:t>
        <a:bodyPr/>
        <a:lstStyle/>
        <a:p>
          <a:endParaRPr lang="en-AU"/>
        </a:p>
      </dgm:t>
    </dgm:pt>
    <dgm:pt modelId="{A6C7BB47-4404-4AFA-B890-0BF1FFB77A69}" type="pres">
      <dgm:prSet presAssocID="{D4578571-96E6-4E45-B86D-A04901A2A1D9}" presName="composite" presStyleCnt="0"/>
      <dgm:spPr/>
    </dgm:pt>
    <dgm:pt modelId="{E7CAD5AA-44E3-4CE0-8A83-779B0F26AB99}" type="pres">
      <dgm:prSet presAssocID="{D4578571-96E6-4E45-B86D-A04901A2A1D9}" presName="Image" presStyleLbl="alignNode1" presStyleIdx="0" presStyleCnt="5" custLinFactNeighborX="-316" custLinFactNeighborY="947"/>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dgm:spPr>
      <dgm:extLst>
        <a:ext uri="{E40237B7-FDA0-4F09-8148-C483321AD2D9}">
          <dgm14:cNvPr xmlns:dgm14="http://schemas.microsoft.com/office/drawing/2010/diagram" id="0" name="" descr="Brain"/>
        </a:ext>
      </dgm:extLst>
    </dgm:pt>
    <dgm:pt modelId="{557064BB-30B2-45A6-9FAD-B23760BF13AE}" type="pres">
      <dgm:prSet presAssocID="{D4578571-96E6-4E45-B86D-A04901A2A1D9}" presName="Accent" presStyleLbl="parChTrans1D1" presStyleIdx="0" presStyleCnt="5"/>
      <dgm:spPr/>
    </dgm:pt>
    <dgm:pt modelId="{CCA7DD19-FEA4-44CC-8C56-60E526D692A2}" type="pres">
      <dgm:prSet presAssocID="{D4578571-96E6-4E45-B86D-A04901A2A1D9}" presName="Parent" presStyleLbl="revTx" presStyleIdx="0" presStyleCnt="5">
        <dgm:presLayoutVars>
          <dgm:chMax val="0"/>
          <dgm:chPref val="0"/>
          <dgm:bulletEnabled val="1"/>
        </dgm:presLayoutVars>
      </dgm:prSet>
      <dgm:spPr/>
      <dgm:t>
        <a:bodyPr/>
        <a:lstStyle/>
        <a:p>
          <a:endParaRPr lang="en-AU"/>
        </a:p>
      </dgm:t>
    </dgm:pt>
    <dgm:pt modelId="{B63DA5F0-8BBD-4963-8CBF-A11C8966D6CA}" type="pres">
      <dgm:prSet presAssocID="{46EFC41A-89AE-4941-81AC-A4D6E3AA5AC0}" presName="sibTrans" presStyleCnt="0"/>
      <dgm:spPr/>
    </dgm:pt>
    <dgm:pt modelId="{C8F8F17E-D99F-467A-9386-7B4EFFAA6B99}" type="pres">
      <dgm:prSet presAssocID="{F4B94022-FEFE-4F49-B632-F8D517D1484A}" presName="composite" presStyleCnt="0"/>
      <dgm:spPr/>
    </dgm:pt>
    <dgm:pt modelId="{39A0E89C-2E72-4673-BDED-AD9E376EB55E}" type="pres">
      <dgm:prSet presAssocID="{F4B94022-FEFE-4F49-B632-F8D517D1484A}" presName="Image" presStyleLbl="alignNode1" presStyleIdx="1" presStyleCnt="5" custLinFactNeighborY="947"/>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dgm:spPr>
      <dgm:extLst>
        <a:ext uri="{E40237B7-FDA0-4F09-8148-C483321AD2D9}">
          <dgm14:cNvPr xmlns:dgm14="http://schemas.microsoft.com/office/drawing/2010/diagram" id="0" name="" descr="Bike"/>
        </a:ext>
      </dgm:extLst>
    </dgm:pt>
    <dgm:pt modelId="{54BA21D9-F618-40DF-A024-E3B5F16CBC77}" type="pres">
      <dgm:prSet presAssocID="{F4B94022-FEFE-4F49-B632-F8D517D1484A}" presName="Accent" presStyleLbl="parChTrans1D1" presStyleIdx="1" presStyleCnt="5"/>
      <dgm:spPr/>
    </dgm:pt>
    <dgm:pt modelId="{2B744DE1-4B2B-4333-A494-7F838268724F}" type="pres">
      <dgm:prSet presAssocID="{F4B94022-FEFE-4F49-B632-F8D517D1484A}" presName="Parent" presStyleLbl="revTx" presStyleIdx="1" presStyleCnt="5" custLinFactNeighborY="1580">
        <dgm:presLayoutVars>
          <dgm:chMax val="0"/>
          <dgm:chPref val="0"/>
          <dgm:bulletEnabled val="1"/>
        </dgm:presLayoutVars>
      </dgm:prSet>
      <dgm:spPr/>
      <dgm:t>
        <a:bodyPr/>
        <a:lstStyle/>
        <a:p>
          <a:endParaRPr lang="en-AU"/>
        </a:p>
      </dgm:t>
    </dgm:pt>
    <dgm:pt modelId="{174DC168-1A08-4B7A-86D9-424A6D41AED8}" type="pres">
      <dgm:prSet presAssocID="{6AF620FE-A508-4757-8ADB-C317A51DABA9}" presName="sibTrans" presStyleCnt="0"/>
      <dgm:spPr/>
    </dgm:pt>
    <dgm:pt modelId="{C2E5D60E-7E64-4928-B085-D91F42FADD4B}" type="pres">
      <dgm:prSet presAssocID="{EB1F619C-CE5F-4914-85F1-8348262FEED9}" presName="composite" presStyleCnt="0"/>
      <dgm:spPr/>
    </dgm:pt>
    <dgm:pt modelId="{829C495E-81C6-4206-8CFC-E3E4644A7D7E}" type="pres">
      <dgm:prSet presAssocID="{EB1F619C-CE5F-4914-85F1-8348262FEED9}" presName="Image" presStyleLbl="alignNode1" presStyleIdx="2" presStyleCnt="5"/>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dgm:spPr>
      <dgm:extLst/>
    </dgm:pt>
    <dgm:pt modelId="{4717A9C6-6823-4F6E-8D19-4876CFAC75E8}" type="pres">
      <dgm:prSet presAssocID="{EB1F619C-CE5F-4914-85F1-8348262FEED9}" presName="Accent" presStyleLbl="parChTrans1D1" presStyleIdx="2" presStyleCnt="5"/>
      <dgm:spPr/>
    </dgm:pt>
    <dgm:pt modelId="{421430D1-7797-4918-9BE1-DC26A879E24D}" type="pres">
      <dgm:prSet presAssocID="{EB1F619C-CE5F-4914-85F1-8348262FEED9}" presName="Parent" presStyleLbl="revTx" presStyleIdx="2" presStyleCnt="5">
        <dgm:presLayoutVars>
          <dgm:chMax val="0"/>
          <dgm:chPref val="0"/>
          <dgm:bulletEnabled val="1"/>
        </dgm:presLayoutVars>
      </dgm:prSet>
      <dgm:spPr/>
      <dgm:t>
        <a:bodyPr/>
        <a:lstStyle/>
        <a:p>
          <a:endParaRPr lang="en-AU"/>
        </a:p>
      </dgm:t>
    </dgm:pt>
    <dgm:pt modelId="{C767C442-6083-469C-9816-AAD0B5393DA6}" type="pres">
      <dgm:prSet presAssocID="{46CE07BE-6366-4523-9283-686FCC94637B}" presName="sibTrans" presStyleCnt="0"/>
      <dgm:spPr/>
    </dgm:pt>
    <dgm:pt modelId="{46E9C272-BA79-4D65-B5E3-4B5911A6A7B0}" type="pres">
      <dgm:prSet presAssocID="{54C3BBAA-AD36-4804-B232-B6DB59F5B48D}" presName="composite" presStyleCnt="0"/>
      <dgm:spPr/>
    </dgm:pt>
    <dgm:pt modelId="{C00EC4C4-100C-4394-8B91-A89D908F89C3}" type="pres">
      <dgm:prSet presAssocID="{54C3BBAA-AD36-4804-B232-B6DB59F5B48D}" presName="Image" presStyleLbl="alignNode1" presStyleIdx="3" presStyleCnt="5"/>
      <dgm:spPr>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a:blipFill>
      </dgm:spPr>
      <dgm:extLst>
        <a:ext uri="{E40237B7-FDA0-4F09-8148-C483321AD2D9}">
          <dgm14:cNvPr xmlns:dgm14="http://schemas.microsoft.com/office/drawing/2010/diagram" id="0" name="" descr="Chat"/>
        </a:ext>
      </dgm:extLst>
    </dgm:pt>
    <dgm:pt modelId="{6CFDF128-B29D-4019-A26E-17C559F5A4A9}" type="pres">
      <dgm:prSet presAssocID="{54C3BBAA-AD36-4804-B232-B6DB59F5B48D}" presName="Accent" presStyleLbl="parChTrans1D1" presStyleIdx="3" presStyleCnt="5"/>
      <dgm:spPr/>
    </dgm:pt>
    <dgm:pt modelId="{7CEFE8C5-5A82-4DE4-9E84-DA24C43AC4AC}" type="pres">
      <dgm:prSet presAssocID="{54C3BBAA-AD36-4804-B232-B6DB59F5B48D}" presName="Parent" presStyleLbl="revTx" presStyleIdx="3" presStyleCnt="5">
        <dgm:presLayoutVars>
          <dgm:chMax val="0"/>
          <dgm:chPref val="0"/>
          <dgm:bulletEnabled val="1"/>
        </dgm:presLayoutVars>
      </dgm:prSet>
      <dgm:spPr/>
      <dgm:t>
        <a:bodyPr/>
        <a:lstStyle/>
        <a:p>
          <a:endParaRPr lang="en-AU"/>
        </a:p>
      </dgm:t>
    </dgm:pt>
    <dgm:pt modelId="{7939D943-86BC-4450-B0FD-0AA4AF5B987E}" type="pres">
      <dgm:prSet presAssocID="{CCC3B11B-5FD8-4D7A-8975-A00EDF8E6239}" presName="sibTrans" presStyleCnt="0"/>
      <dgm:spPr/>
    </dgm:pt>
    <dgm:pt modelId="{DA3A2ED6-0B52-4B59-A204-D1AD0A8A1F51}" type="pres">
      <dgm:prSet presAssocID="{D6CE8CA5-7724-4120-9495-9EBF20EA93D1}" presName="composite" presStyleCnt="0"/>
      <dgm:spPr/>
    </dgm:pt>
    <dgm:pt modelId="{3B4EAA31-BAEE-4678-81C8-CA4A8E5D9D73}" type="pres">
      <dgm:prSet presAssocID="{D6CE8CA5-7724-4120-9495-9EBF20EA93D1}" presName="Image" presStyleLbl="alignNode1" presStyleIdx="4" presStyleCnt="5"/>
      <dgm:spPr>
        <a:blipFill rotWithShape="1">
          <a:blip xmlns:r="http://schemas.openxmlformats.org/officeDocument/2006/relationships"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a:blipFill>
      </dgm:spPr>
      <dgm:extLst/>
    </dgm:pt>
    <dgm:pt modelId="{7E6ED23C-5BDE-4453-9612-2F8C2EEE3E0A}" type="pres">
      <dgm:prSet presAssocID="{D6CE8CA5-7724-4120-9495-9EBF20EA93D1}" presName="Accent" presStyleLbl="parChTrans1D1" presStyleIdx="4" presStyleCnt="5"/>
      <dgm:spPr/>
    </dgm:pt>
    <dgm:pt modelId="{97DE068F-03DA-409B-B29C-944BB104D732}" type="pres">
      <dgm:prSet presAssocID="{D6CE8CA5-7724-4120-9495-9EBF20EA93D1}" presName="Parent" presStyleLbl="revTx" presStyleIdx="4" presStyleCnt="5">
        <dgm:presLayoutVars>
          <dgm:chMax val="0"/>
          <dgm:chPref val="0"/>
          <dgm:bulletEnabled val="1"/>
        </dgm:presLayoutVars>
      </dgm:prSet>
      <dgm:spPr/>
      <dgm:t>
        <a:bodyPr/>
        <a:lstStyle/>
        <a:p>
          <a:endParaRPr lang="en-AU"/>
        </a:p>
      </dgm:t>
    </dgm:pt>
  </dgm:ptLst>
  <dgm:cxnLst>
    <dgm:cxn modelId="{F508CC0E-C363-4737-A6A0-8FA1DE33F2A5}" type="presOf" srcId="{EB1F619C-CE5F-4914-85F1-8348262FEED9}" destId="{421430D1-7797-4918-9BE1-DC26A879E24D}" srcOrd="0" destOrd="0" presId="urn:microsoft.com/office/officeart/2008/layout/PictureLineup"/>
    <dgm:cxn modelId="{5BD67A00-BD6A-4E0B-BF18-01B9F581C32E}" srcId="{AB8A8101-ED0A-4616-B06A-025254A71BA0}" destId="{54C3BBAA-AD36-4804-B232-B6DB59F5B48D}" srcOrd="3" destOrd="0" parTransId="{76604566-6A6A-47EF-BBE3-A66B0F45F78F}" sibTransId="{CCC3B11B-5FD8-4D7A-8975-A00EDF8E6239}"/>
    <dgm:cxn modelId="{6E7CB26C-EE25-4775-B633-0A1E0A2A8B8D}" srcId="{AB8A8101-ED0A-4616-B06A-025254A71BA0}" destId="{D6CE8CA5-7724-4120-9495-9EBF20EA93D1}" srcOrd="4" destOrd="0" parTransId="{6FEF479F-189E-4762-A81E-C18731F4E02D}" sibTransId="{2CA9FAC1-4B3F-4D6F-BD72-9D02579D19CF}"/>
    <dgm:cxn modelId="{1BC433EC-AEB0-49F5-A86F-CE5F5217ED7C}" type="presOf" srcId="{AB8A8101-ED0A-4616-B06A-025254A71BA0}" destId="{EAB440D6-72E2-477C-8D51-257A8565E88C}" srcOrd="0" destOrd="0" presId="urn:microsoft.com/office/officeart/2008/layout/PictureLineup"/>
    <dgm:cxn modelId="{881ACF50-0677-4363-8735-9FAE79C9C948}" type="presOf" srcId="{D6CE8CA5-7724-4120-9495-9EBF20EA93D1}" destId="{97DE068F-03DA-409B-B29C-944BB104D732}" srcOrd="0" destOrd="0" presId="urn:microsoft.com/office/officeart/2008/layout/PictureLineup"/>
    <dgm:cxn modelId="{818C9F57-DA57-4F25-B484-38FD08CB10C1}" type="presOf" srcId="{F4B94022-FEFE-4F49-B632-F8D517D1484A}" destId="{2B744DE1-4B2B-4333-A494-7F838268724F}" srcOrd="0" destOrd="0" presId="urn:microsoft.com/office/officeart/2008/layout/PictureLineup"/>
    <dgm:cxn modelId="{F8B96463-6A41-4C1B-B47F-B36ECFE4226F}" srcId="{AB8A8101-ED0A-4616-B06A-025254A71BA0}" destId="{D4578571-96E6-4E45-B86D-A04901A2A1D9}" srcOrd="0" destOrd="0" parTransId="{5BF9F83E-E476-419A-B029-D3ACD483B631}" sibTransId="{46EFC41A-89AE-4941-81AC-A4D6E3AA5AC0}"/>
    <dgm:cxn modelId="{8F79664F-0449-463C-B2A2-1CD7332E0B81}" srcId="{AB8A8101-ED0A-4616-B06A-025254A71BA0}" destId="{F4B94022-FEFE-4F49-B632-F8D517D1484A}" srcOrd="1" destOrd="0" parTransId="{3AE33CE3-ABB9-4852-97B6-538895147436}" sibTransId="{6AF620FE-A508-4757-8ADB-C317A51DABA9}"/>
    <dgm:cxn modelId="{0EE9E2B5-B50A-40D8-928D-20343D244FED}" type="presOf" srcId="{D4578571-96E6-4E45-B86D-A04901A2A1D9}" destId="{CCA7DD19-FEA4-44CC-8C56-60E526D692A2}" srcOrd="0" destOrd="0" presId="urn:microsoft.com/office/officeart/2008/layout/PictureLineup"/>
    <dgm:cxn modelId="{255F9F61-F870-4804-BB9A-7924C0FEB4C3}" srcId="{AB8A8101-ED0A-4616-B06A-025254A71BA0}" destId="{EB1F619C-CE5F-4914-85F1-8348262FEED9}" srcOrd="2" destOrd="0" parTransId="{D2B46256-038D-4CC1-A6EF-136CEE759802}" sibTransId="{46CE07BE-6366-4523-9283-686FCC94637B}"/>
    <dgm:cxn modelId="{F8F1E433-A4EB-4F00-9C36-8DED339510D9}" type="presOf" srcId="{54C3BBAA-AD36-4804-B232-B6DB59F5B48D}" destId="{7CEFE8C5-5A82-4DE4-9E84-DA24C43AC4AC}" srcOrd="0" destOrd="0" presId="urn:microsoft.com/office/officeart/2008/layout/PictureLineup"/>
    <dgm:cxn modelId="{89CF96F3-510D-4FA1-B5EE-531D167F9763}" type="presParOf" srcId="{EAB440D6-72E2-477C-8D51-257A8565E88C}" destId="{A6C7BB47-4404-4AFA-B890-0BF1FFB77A69}" srcOrd="0" destOrd="0" presId="urn:microsoft.com/office/officeart/2008/layout/PictureLineup"/>
    <dgm:cxn modelId="{151CC3A4-5CAC-4FFB-B546-B1861A31A6CD}" type="presParOf" srcId="{A6C7BB47-4404-4AFA-B890-0BF1FFB77A69}" destId="{E7CAD5AA-44E3-4CE0-8A83-779B0F26AB99}" srcOrd="0" destOrd="0" presId="urn:microsoft.com/office/officeart/2008/layout/PictureLineup"/>
    <dgm:cxn modelId="{5B522823-8CF3-4332-8D36-C03C3C704EF4}" type="presParOf" srcId="{A6C7BB47-4404-4AFA-B890-0BF1FFB77A69}" destId="{557064BB-30B2-45A6-9FAD-B23760BF13AE}" srcOrd="1" destOrd="0" presId="urn:microsoft.com/office/officeart/2008/layout/PictureLineup"/>
    <dgm:cxn modelId="{609EEDFE-3928-4A94-B9B5-884B17AD30B2}" type="presParOf" srcId="{A6C7BB47-4404-4AFA-B890-0BF1FFB77A69}" destId="{CCA7DD19-FEA4-44CC-8C56-60E526D692A2}" srcOrd="2" destOrd="0" presId="urn:microsoft.com/office/officeart/2008/layout/PictureLineup"/>
    <dgm:cxn modelId="{F7EAC9AB-A776-4DD4-ABF8-E5E1490036B7}" type="presParOf" srcId="{EAB440D6-72E2-477C-8D51-257A8565E88C}" destId="{B63DA5F0-8BBD-4963-8CBF-A11C8966D6CA}" srcOrd="1" destOrd="0" presId="urn:microsoft.com/office/officeart/2008/layout/PictureLineup"/>
    <dgm:cxn modelId="{BF84A606-3437-4475-9348-74B04E232D7E}" type="presParOf" srcId="{EAB440D6-72E2-477C-8D51-257A8565E88C}" destId="{C8F8F17E-D99F-467A-9386-7B4EFFAA6B99}" srcOrd="2" destOrd="0" presId="urn:microsoft.com/office/officeart/2008/layout/PictureLineup"/>
    <dgm:cxn modelId="{3B48076B-D4FE-4C48-86D7-DB9BCDEBE225}" type="presParOf" srcId="{C8F8F17E-D99F-467A-9386-7B4EFFAA6B99}" destId="{39A0E89C-2E72-4673-BDED-AD9E376EB55E}" srcOrd="0" destOrd="0" presId="urn:microsoft.com/office/officeart/2008/layout/PictureLineup"/>
    <dgm:cxn modelId="{AAE1A375-7146-4730-A828-1666817C1A9A}" type="presParOf" srcId="{C8F8F17E-D99F-467A-9386-7B4EFFAA6B99}" destId="{54BA21D9-F618-40DF-A024-E3B5F16CBC77}" srcOrd="1" destOrd="0" presId="urn:microsoft.com/office/officeart/2008/layout/PictureLineup"/>
    <dgm:cxn modelId="{7C933462-738C-489B-8BED-7DE914038E1B}" type="presParOf" srcId="{C8F8F17E-D99F-467A-9386-7B4EFFAA6B99}" destId="{2B744DE1-4B2B-4333-A494-7F838268724F}" srcOrd="2" destOrd="0" presId="urn:microsoft.com/office/officeart/2008/layout/PictureLineup"/>
    <dgm:cxn modelId="{9848F8B9-7013-4CD3-9CF3-66A8C79C8AA0}" type="presParOf" srcId="{EAB440D6-72E2-477C-8D51-257A8565E88C}" destId="{174DC168-1A08-4B7A-86D9-424A6D41AED8}" srcOrd="3" destOrd="0" presId="urn:microsoft.com/office/officeart/2008/layout/PictureLineup"/>
    <dgm:cxn modelId="{0126404C-3244-4F4B-82B3-F6E14C28339B}" type="presParOf" srcId="{EAB440D6-72E2-477C-8D51-257A8565E88C}" destId="{C2E5D60E-7E64-4928-B085-D91F42FADD4B}" srcOrd="4" destOrd="0" presId="urn:microsoft.com/office/officeart/2008/layout/PictureLineup"/>
    <dgm:cxn modelId="{28344AB2-E6A9-4405-8B49-88FE98028EF6}" type="presParOf" srcId="{C2E5D60E-7E64-4928-B085-D91F42FADD4B}" destId="{829C495E-81C6-4206-8CFC-E3E4644A7D7E}" srcOrd="0" destOrd="0" presId="urn:microsoft.com/office/officeart/2008/layout/PictureLineup"/>
    <dgm:cxn modelId="{8D5E4F4B-BA4E-46F5-85B0-179D1EE1D58E}" type="presParOf" srcId="{C2E5D60E-7E64-4928-B085-D91F42FADD4B}" destId="{4717A9C6-6823-4F6E-8D19-4876CFAC75E8}" srcOrd="1" destOrd="0" presId="urn:microsoft.com/office/officeart/2008/layout/PictureLineup"/>
    <dgm:cxn modelId="{BA887282-EF1B-4503-B66A-3293A2ABAE60}" type="presParOf" srcId="{C2E5D60E-7E64-4928-B085-D91F42FADD4B}" destId="{421430D1-7797-4918-9BE1-DC26A879E24D}" srcOrd="2" destOrd="0" presId="urn:microsoft.com/office/officeart/2008/layout/PictureLineup"/>
    <dgm:cxn modelId="{477ED94E-D14A-4411-ABBF-88F5B7D77E6F}" type="presParOf" srcId="{EAB440D6-72E2-477C-8D51-257A8565E88C}" destId="{C767C442-6083-469C-9816-AAD0B5393DA6}" srcOrd="5" destOrd="0" presId="urn:microsoft.com/office/officeart/2008/layout/PictureLineup"/>
    <dgm:cxn modelId="{E967FB28-6015-491A-975E-E35CDC521E7E}" type="presParOf" srcId="{EAB440D6-72E2-477C-8D51-257A8565E88C}" destId="{46E9C272-BA79-4D65-B5E3-4B5911A6A7B0}" srcOrd="6" destOrd="0" presId="urn:microsoft.com/office/officeart/2008/layout/PictureLineup"/>
    <dgm:cxn modelId="{5177E5F3-8319-4637-80AC-B3884F9212E5}" type="presParOf" srcId="{46E9C272-BA79-4D65-B5E3-4B5911A6A7B0}" destId="{C00EC4C4-100C-4394-8B91-A89D908F89C3}" srcOrd="0" destOrd="0" presId="urn:microsoft.com/office/officeart/2008/layout/PictureLineup"/>
    <dgm:cxn modelId="{7BAAFA70-2704-4ADE-A8B3-96B3314075D4}" type="presParOf" srcId="{46E9C272-BA79-4D65-B5E3-4B5911A6A7B0}" destId="{6CFDF128-B29D-4019-A26E-17C559F5A4A9}" srcOrd="1" destOrd="0" presId="urn:microsoft.com/office/officeart/2008/layout/PictureLineup"/>
    <dgm:cxn modelId="{9310462F-01F9-495C-8628-4050F4E5926E}" type="presParOf" srcId="{46E9C272-BA79-4D65-B5E3-4B5911A6A7B0}" destId="{7CEFE8C5-5A82-4DE4-9E84-DA24C43AC4AC}" srcOrd="2" destOrd="0" presId="urn:microsoft.com/office/officeart/2008/layout/PictureLineup"/>
    <dgm:cxn modelId="{85AE34BE-ED9F-4223-82E0-87CF29A03CC7}" type="presParOf" srcId="{EAB440D6-72E2-477C-8D51-257A8565E88C}" destId="{7939D943-86BC-4450-B0FD-0AA4AF5B987E}" srcOrd="7" destOrd="0" presId="urn:microsoft.com/office/officeart/2008/layout/PictureLineup"/>
    <dgm:cxn modelId="{A9BBBD17-FA86-4419-80C5-C616E205F1B3}" type="presParOf" srcId="{EAB440D6-72E2-477C-8D51-257A8565E88C}" destId="{DA3A2ED6-0B52-4B59-A204-D1AD0A8A1F51}" srcOrd="8" destOrd="0" presId="urn:microsoft.com/office/officeart/2008/layout/PictureLineup"/>
    <dgm:cxn modelId="{3C74C8DD-41DF-42C4-B0AC-66FD15DCC5DC}" type="presParOf" srcId="{DA3A2ED6-0B52-4B59-A204-D1AD0A8A1F51}" destId="{3B4EAA31-BAEE-4678-81C8-CA4A8E5D9D73}" srcOrd="0" destOrd="0" presId="urn:microsoft.com/office/officeart/2008/layout/PictureLineup"/>
    <dgm:cxn modelId="{6595F94B-46B3-4234-BF8C-5365E9F74458}" type="presParOf" srcId="{DA3A2ED6-0B52-4B59-A204-D1AD0A8A1F51}" destId="{7E6ED23C-5BDE-4453-9612-2F8C2EEE3E0A}" srcOrd="1" destOrd="0" presId="urn:microsoft.com/office/officeart/2008/layout/PictureLineup"/>
    <dgm:cxn modelId="{A2C26C21-A856-40C0-BD9C-ED00D8E36400}" type="presParOf" srcId="{DA3A2ED6-0B52-4B59-A204-D1AD0A8A1F51}" destId="{97DE068F-03DA-409B-B29C-944BB104D732}" srcOrd="2" destOrd="0" presId="urn:microsoft.com/office/officeart/2008/layout/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B8A8101-ED0A-4616-B06A-025254A71BA0}" type="doc">
      <dgm:prSet loTypeId="urn:microsoft.com/office/officeart/2008/layout/PictureLineup" loCatId="picture" qsTypeId="urn:microsoft.com/office/officeart/2005/8/quickstyle/simple4" qsCatId="simple" csTypeId="urn:microsoft.com/office/officeart/2005/8/colors/accent1_4" csCatId="accent1" phldr="1"/>
      <dgm:spPr/>
      <dgm:t>
        <a:bodyPr/>
        <a:lstStyle/>
        <a:p>
          <a:endParaRPr lang="en-US"/>
        </a:p>
      </dgm:t>
    </dgm:pt>
    <dgm:pt modelId="{D4578571-96E6-4E45-B86D-A04901A2A1D9}">
      <dgm:prSet phldrT="[Text]" custT="1"/>
      <dgm:spPr/>
      <dgm:t>
        <a:bodyPr/>
        <a:lstStyle/>
        <a:p>
          <a:pPr algn="l"/>
          <a:r>
            <a:rPr lang="en-AU" sz="2000" b="1" dirty="0">
              <a:latin typeface="+mj-lt"/>
            </a:rPr>
            <a:t>Brain structure /neurology</a:t>
          </a:r>
          <a:endParaRPr lang="en-US" sz="2000" b="1" dirty="0">
            <a:latin typeface="+mj-lt"/>
          </a:endParaRPr>
        </a:p>
      </dgm:t>
    </dgm:pt>
    <dgm:pt modelId="{5BF9F83E-E476-419A-B029-D3ACD483B631}" type="parTrans" cxnId="{F8B96463-6A41-4C1B-B47F-B36ECFE4226F}">
      <dgm:prSet/>
      <dgm:spPr/>
      <dgm:t>
        <a:bodyPr/>
        <a:lstStyle/>
        <a:p>
          <a:endParaRPr lang="en-US"/>
        </a:p>
      </dgm:t>
    </dgm:pt>
    <dgm:pt modelId="{46EFC41A-89AE-4941-81AC-A4D6E3AA5AC0}" type="sibTrans" cxnId="{F8B96463-6A41-4C1B-B47F-B36ECFE4226F}">
      <dgm:prSet/>
      <dgm:spPr/>
      <dgm:t>
        <a:bodyPr/>
        <a:lstStyle/>
        <a:p>
          <a:endParaRPr lang="en-US"/>
        </a:p>
      </dgm:t>
    </dgm:pt>
    <dgm:pt modelId="{F4B94022-FEFE-4F49-B632-F8D517D1484A}">
      <dgm:prSet custT="1"/>
      <dgm:spPr/>
      <dgm:t>
        <a:bodyPr/>
        <a:lstStyle/>
        <a:p>
          <a:pPr algn="l"/>
          <a:r>
            <a:rPr lang="en-AU" sz="2000" b="1" i="1" dirty="0">
              <a:latin typeface="+mj-lt"/>
            </a:rPr>
            <a:t>Motor skills </a:t>
          </a:r>
        </a:p>
      </dgm:t>
    </dgm:pt>
    <dgm:pt modelId="{3AE33CE3-ABB9-4852-97B6-538895147436}" type="parTrans" cxnId="{8F79664F-0449-463C-B2A2-1CD7332E0B81}">
      <dgm:prSet/>
      <dgm:spPr/>
      <dgm:t>
        <a:bodyPr/>
        <a:lstStyle/>
        <a:p>
          <a:endParaRPr lang="en-US"/>
        </a:p>
      </dgm:t>
    </dgm:pt>
    <dgm:pt modelId="{6AF620FE-A508-4757-8ADB-C317A51DABA9}" type="sibTrans" cxnId="{8F79664F-0449-463C-B2A2-1CD7332E0B81}">
      <dgm:prSet/>
      <dgm:spPr/>
      <dgm:t>
        <a:bodyPr/>
        <a:lstStyle/>
        <a:p>
          <a:endParaRPr lang="en-US"/>
        </a:p>
      </dgm:t>
    </dgm:pt>
    <dgm:pt modelId="{EB1F619C-CE5F-4914-85F1-8348262FEED9}">
      <dgm:prSet custT="1"/>
      <dgm:spPr/>
      <dgm:t>
        <a:bodyPr/>
        <a:lstStyle/>
        <a:p>
          <a:pPr algn="l"/>
          <a:r>
            <a:rPr lang="en-AU" sz="2000" b="1">
              <a:latin typeface="+mj-lt"/>
            </a:rPr>
            <a:t>Cognition </a:t>
          </a:r>
          <a:endParaRPr lang="en-AU" sz="2000" b="1" dirty="0">
            <a:latin typeface="+mj-lt"/>
          </a:endParaRPr>
        </a:p>
      </dgm:t>
    </dgm:pt>
    <dgm:pt modelId="{D2B46256-038D-4CC1-A6EF-136CEE759802}" type="parTrans" cxnId="{255F9F61-F870-4804-BB9A-7924C0FEB4C3}">
      <dgm:prSet/>
      <dgm:spPr/>
      <dgm:t>
        <a:bodyPr/>
        <a:lstStyle/>
        <a:p>
          <a:endParaRPr lang="en-US"/>
        </a:p>
      </dgm:t>
    </dgm:pt>
    <dgm:pt modelId="{46CE07BE-6366-4523-9283-686FCC94637B}" type="sibTrans" cxnId="{255F9F61-F870-4804-BB9A-7924C0FEB4C3}">
      <dgm:prSet/>
      <dgm:spPr/>
      <dgm:t>
        <a:bodyPr/>
        <a:lstStyle/>
        <a:p>
          <a:endParaRPr lang="en-US"/>
        </a:p>
      </dgm:t>
    </dgm:pt>
    <dgm:pt modelId="{54C3BBAA-AD36-4804-B232-B6DB59F5B48D}">
      <dgm:prSet custT="1"/>
      <dgm:spPr/>
      <dgm:t>
        <a:bodyPr/>
        <a:lstStyle/>
        <a:p>
          <a:pPr algn="l"/>
          <a:r>
            <a:rPr lang="en-AU" sz="2000" b="1" dirty="0">
              <a:latin typeface="+mj-lt"/>
            </a:rPr>
            <a:t>Language </a:t>
          </a:r>
        </a:p>
      </dgm:t>
    </dgm:pt>
    <dgm:pt modelId="{76604566-6A6A-47EF-BBE3-A66B0F45F78F}" type="parTrans" cxnId="{5BD67A00-BD6A-4E0B-BF18-01B9F581C32E}">
      <dgm:prSet/>
      <dgm:spPr/>
      <dgm:t>
        <a:bodyPr/>
        <a:lstStyle/>
        <a:p>
          <a:endParaRPr lang="en-US"/>
        </a:p>
      </dgm:t>
    </dgm:pt>
    <dgm:pt modelId="{CCC3B11B-5FD8-4D7A-8975-A00EDF8E6239}" type="sibTrans" cxnId="{5BD67A00-BD6A-4E0B-BF18-01B9F581C32E}">
      <dgm:prSet/>
      <dgm:spPr/>
      <dgm:t>
        <a:bodyPr/>
        <a:lstStyle/>
        <a:p>
          <a:endParaRPr lang="en-US"/>
        </a:p>
      </dgm:t>
    </dgm:pt>
    <dgm:pt modelId="{D6CE8CA5-7724-4120-9495-9EBF20EA93D1}">
      <dgm:prSet custT="1"/>
      <dgm:spPr/>
      <dgm:t>
        <a:bodyPr/>
        <a:lstStyle/>
        <a:p>
          <a:pPr algn="l"/>
          <a:r>
            <a:rPr lang="en-AU" sz="2000" b="1" dirty="0">
              <a:latin typeface="+mj-lt"/>
            </a:rPr>
            <a:t>Academic Achievement</a:t>
          </a:r>
        </a:p>
      </dgm:t>
    </dgm:pt>
    <dgm:pt modelId="{6FEF479F-189E-4762-A81E-C18731F4E02D}" type="parTrans" cxnId="{6E7CB26C-EE25-4775-B633-0A1E0A2A8B8D}">
      <dgm:prSet/>
      <dgm:spPr/>
      <dgm:t>
        <a:bodyPr/>
        <a:lstStyle/>
        <a:p>
          <a:endParaRPr lang="en-US"/>
        </a:p>
      </dgm:t>
    </dgm:pt>
    <dgm:pt modelId="{2CA9FAC1-4B3F-4D6F-BD72-9D02579D19CF}" type="sibTrans" cxnId="{6E7CB26C-EE25-4775-B633-0A1E0A2A8B8D}">
      <dgm:prSet/>
      <dgm:spPr/>
      <dgm:t>
        <a:bodyPr/>
        <a:lstStyle/>
        <a:p>
          <a:endParaRPr lang="en-US"/>
        </a:p>
      </dgm:t>
    </dgm:pt>
    <dgm:pt modelId="{EAB440D6-72E2-477C-8D51-257A8565E88C}" type="pres">
      <dgm:prSet presAssocID="{AB8A8101-ED0A-4616-B06A-025254A71BA0}" presName="Name0" presStyleCnt="0">
        <dgm:presLayoutVars>
          <dgm:chMax/>
          <dgm:chPref/>
          <dgm:dir/>
          <dgm:animLvl val="lvl"/>
          <dgm:resizeHandles val="exact"/>
        </dgm:presLayoutVars>
      </dgm:prSet>
      <dgm:spPr/>
      <dgm:t>
        <a:bodyPr/>
        <a:lstStyle/>
        <a:p>
          <a:endParaRPr lang="en-AU"/>
        </a:p>
      </dgm:t>
    </dgm:pt>
    <dgm:pt modelId="{A6C7BB47-4404-4AFA-B890-0BF1FFB77A69}" type="pres">
      <dgm:prSet presAssocID="{D4578571-96E6-4E45-B86D-A04901A2A1D9}" presName="composite" presStyleCnt="0"/>
      <dgm:spPr/>
    </dgm:pt>
    <dgm:pt modelId="{E7CAD5AA-44E3-4CE0-8A83-779B0F26AB99}" type="pres">
      <dgm:prSet presAssocID="{D4578571-96E6-4E45-B86D-A04901A2A1D9}" presName="Image" presStyleLbl="align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dgm:spPr>
      <dgm:extLst>
        <a:ext uri="{E40237B7-FDA0-4F09-8148-C483321AD2D9}">
          <dgm14:cNvPr xmlns:dgm14="http://schemas.microsoft.com/office/drawing/2010/diagram" id="0" name="" descr="Brain"/>
        </a:ext>
      </dgm:extLst>
    </dgm:pt>
    <dgm:pt modelId="{557064BB-30B2-45A6-9FAD-B23760BF13AE}" type="pres">
      <dgm:prSet presAssocID="{D4578571-96E6-4E45-B86D-A04901A2A1D9}" presName="Accent" presStyleLbl="parChTrans1D1" presStyleIdx="0" presStyleCnt="5"/>
      <dgm:spPr/>
    </dgm:pt>
    <dgm:pt modelId="{CCA7DD19-FEA4-44CC-8C56-60E526D692A2}" type="pres">
      <dgm:prSet presAssocID="{D4578571-96E6-4E45-B86D-A04901A2A1D9}" presName="Parent" presStyleLbl="revTx" presStyleIdx="0" presStyleCnt="5">
        <dgm:presLayoutVars>
          <dgm:chMax val="0"/>
          <dgm:chPref val="0"/>
          <dgm:bulletEnabled val="1"/>
        </dgm:presLayoutVars>
      </dgm:prSet>
      <dgm:spPr/>
      <dgm:t>
        <a:bodyPr/>
        <a:lstStyle/>
        <a:p>
          <a:endParaRPr lang="en-AU"/>
        </a:p>
      </dgm:t>
    </dgm:pt>
    <dgm:pt modelId="{B63DA5F0-8BBD-4963-8CBF-A11C8966D6CA}" type="pres">
      <dgm:prSet presAssocID="{46EFC41A-89AE-4941-81AC-A4D6E3AA5AC0}" presName="sibTrans" presStyleCnt="0"/>
      <dgm:spPr/>
    </dgm:pt>
    <dgm:pt modelId="{C8F8F17E-D99F-467A-9386-7B4EFFAA6B99}" type="pres">
      <dgm:prSet presAssocID="{F4B94022-FEFE-4F49-B632-F8D517D1484A}" presName="composite" presStyleCnt="0"/>
      <dgm:spPr/>
    </dgm:pt>
    <dgm:pt modelId="{39A0E89C-2E72-4673-BDED-AD9E376EB55E}" type="pres">
      <dgm:prSet presAssocID="{F4B94022-FEFE-4F49-B632-F8D517D1484A}" presName="Image" presStyleLbl="alignNode1" presStyleIdx="1" presStyleCnt="5"/>
      <dgm:spPr>
        <a:blipFill>
          <a:blip xmlns:r="http://schemas.openxmlformats.org/officeDocument/2006/relationships"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a:blipFill>
      </dgm:spPr>
      <dgm:t>
        <a:bodyPr/>
        <a:lstStyle/>
        <a:p>
          <a:endParaRPr lang="en-AU"/>
        </a:p>
      </dgm:t>
      <dgm:extLst>
        <a:ext uri="{E40237B7-FDA0-4F09-8148-C483321AD2D9}">
          <dgm14:cNvPr xmlns:dgm14="http://schemas.microsoft.com/office/drawing/2010/diagram" id="0" name="" descr="Bike"/>
        </a:ext>
      </dgm:extLst>
    </dgm:pt>
    <dgm:pt modelId="{54BA21D9-F618-40DF-A024-E3B5F16CBC77}" type="pres">
      <dgm:prSet presAssocID="{F4B94022-FEFE-4F49-B632-F8D517D1484A}" presName="Accent" presStyleLbl="parChTrans1D1" presStyleIdx="1" presStyleCnt="5"/>
      <dgm:spPr/>
    </dgm:pt>
    <dgm:pt modelId="{2B744DE1-4B2B-4333-A494-7F838268724F}" type="pres">
      <dgm:prSet presAssocID="{F4B94022-FEFE-4F49-B632-F8D517D1484A}" presName="Parent" presStyleLbl="revTx" presStyleIdx="1" presStyleCnt="5">
        <dgm:presLayoutVars>
          <dgm:chMax val="0"/>
          <dgm:chPref val="0"/>
          <dgm:bulletEnabled val="1"/>
        </dgm:presLayoutVars>
      </dgm:prSet>
      <dgm:spPr/>
      <dgm:t>
        <a:bodyPr/>
        <a:lstStyle/>
        <a:p>
          <a:endParaRPr lang="en-AU"/>
        </a:p>
      </dgm:t>
    </dgm:pt>
    <dgm:pt modelId="{174DC168-1A08-4B7A-86D9-424A6D41AED8}" type="pres">
      <dgm:prSet presAssocID="{6AF620FE-A508-4757-8ADB-C317A51DABA9}" presName="sibTrans" presStyleCnt="0"/>
      <dgm:spPr/>
    </dgm:pt>
    <dgm:pt modelId="{C2E5D60E-7E64-4928-B085-D91F42FADD4B}" type="pres">
      <dgm:prSet presAssocID="{EB1F619C-CE5F-4914-85F1-8348262FEED9}" presName="composite" presStyleCnt="0"/>
      <dgm:spPr/>
    </dgm:pt>
    <dgm:pt modelId="{829C495E-81C6-4206-8CFC-E3E4644A7D7E}" type="pres">
      <dgm:prSet presAssocID="{EB1F619C-CE5F-4914-85F1-8348262FEED9}" presName="Image" presStyleLbl="alignNode1" presStyleIdx="2" presStyleCnt="5"/>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a:blipFill>
      </dgm:spPr>
      <dgm:extLst>
        <a:ext uri="{E40237B7-FDA0-4F09-8148-C483321AD2D9}">
          <dgm14:cNvPr xmlns:dgm14="http://schemas.microsoft.com/office/drawing/2010/diagram" id="0" name="" descr="Atom"/>
        </a:ext>
      </dgm:extLst>
    </dgm:pt>
    <dgm:pt modelId="{4717A9C6-6823-4F6E-8D19-4876CFAC75E8}" type="pres">
      <dgm:prSet presAssocID="{EB1F619C-CE5F-4914-85F1-8348262FEED9}" presName="Accent" presStyleLbl="parChTrans1D1" presStyleIdx="2" presStyleCnt="5"/>
      <dgm:spPr/>
    </dgm:pt>
    <dgm:pt modelId="{421430D1-7797-4918-9BE1-DC26A879E24D}" type="pres">
      <dgm:prSet presAssocID="{EB1F619C-CE5F-4914-85F1-8348262FEED9}" presName="Parent" presStyleLbl="revTx" presStyleIdx="2" presStyleCnt="5">
        <dgm:presLayoutVars>
          <dgm:chMax val="0"/>
          <dgm:chPref val="0"/>
          <dgm:bulletEnabled val="1"/>
        </dgm:presLayoutVars>
      </dgm:prSet>
      <dgm:spPr/>
      <dgm:t>
        <a:bodyPr/>
        <a:lstStyle/>
        <a:p>
          <a:endParaRPr lang="en-AU"/>
        </a:p>
      </dgm:t>
    </dgm:pt>
    <dgm:pt modelId="{C767C442-6083-469C-9816-AAD0B5393DA6}" type="pres">
      <dgm:prSet presAssocID="{46CE07BE-6366-4523-9283-686FCC94637B}" presName="sibTrans" presStyleCnt="0"/>
      <dgm:spPr/>
    </dgm:pt>
    <dgm:pt modelId="{46E9C272-BA79-4D65-B5E3-4B5911A6A7B0}" type="pres">
      <dgm:prSet presAssocID="{54C3BBAA-AD36-4804-B232-B6DB59F5B48D}" presName="composite" presStyleCnt="0"/>
      <dgm:spPr/>
    </dgm:pt>
    <dgm:pt modelId="{C00EC4C4-100C-4394-8B91-A89D908F89C3}" type="pres">
      <dgm:prSet presAssocID="{54C3BBAA-AD36-4804-B232-B6DB59F5B48D}" presName="Image" presStyleLbl="alignNode1" presStyleIdx="3" presStyleCnt="5"/>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a:blipFill>
      </dgm:spPr>
      <dgm:extLst>
        <a:ext uri="{E40237B7-FDA0-4F09-8148-C483321AD2D9}">
          <dgm14:cNvPr xmlns:dgm14="http://schemas.microsoft.com/office/drawing/2010/diagram" id="0" name="" descr="Chat"/>
        </a:ext>
      </dgm:extLst>
    </dgm:pt>
    <dgm:pt modelId="{6CFDF128-B29D-4019-A26E-17C559F5A4A9}" type="pres">
      <dgm:prSet presAssocID="{54C3BBAA-AD36-4804-B232-B6DB59F5B48D}" presName="Accent" presStyleLbl="parChTrans1D1" presStyleIdx="3" presStyleCnt="5"/>
      <dgm:spPr/>
    </dgm:pt>
    <dgm:pt modelId="{7CEFE8C5-5A82-4DE4-9E84-DA24C43AC4AC}" type="pres">
      <dgm:prSet presAssocID="{54C3BBAA-AD36-4804-B232-B6DB59F5B48D}" presName="Parent" presStyleLbl="revTx" presStyleIdx="3" presStyleCnt="5">
        <dgm:presLayoutVars>
          <dgm:chMax val="0"/>
          <dgm:chPref val="0"/>
          <dgm:bulletEnabled val="1"/>
        </dgm:presLayoutVars>
      </dgm:prSet>
      <dgm:spPr/>
      <dgm:t>
        <a:bodyPr/>
        <a:lstStyle/>
        <a:p>
          <a:endParaRPr lang="en-AU"/>
        </a:p>
      </dgm:t>
    </dgm:pt>
    <dgm:pt modelId="{7939D943-86BC-4450-B0FD-0AA4AF5B987E}" type="pres">
      <dgm:prSet presAssocID="{CCC3B11B-5FD8-4D7A-8975-A00EDF8E6239}" presName="sibTrans" presStyleCnt="0"/>
      <dgm:spPr/>
    </dgm:pt>
    <dgm:pt modelId="{DA3A2ED6-0B52-4B59-A204-D1AD0A8A1F51}" type="pres">
      <dgm:prSet presAssocID="{D6CE8CA5-7724-4120-9495-9EBF20EA93D1}" presName="composite" presStyleCnt="0"/>
      <dgm:spPr/>
    </dgm:pt>
    <dgm:pt modelId="{3B4EAA31-BAEE-4678-81C8-CA4A8E5D9D73}" type="pres">
      <dgm:prSet presAssocID="{D6CE8CA5-7724-4120-9495-9EBF20EA93D1}" presName="Image" presStyleLbl="alignNode1" presStyleIdx="4" presStyleCnt="5"/>
      <dgm:spPr>
        <a:blipFill>
          <a:blip xmlns:r="http://schemas.openxmlformats.org/officeDocument/2006/relationships" r:embed="rId10">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a:blipFill>
      </dgm:spPr>
      <dgm:t>
        <a:bodyPr/>
        <a:lstStyle/>
        <a:p>
          <a:endParaRPr lang="en-AU"/>
        </a:p>
      </dgm:t>
      <dgm:extLst>
        <a:ext uri="{E40237B7-FDA0-4F09-8148-C483321AD2D9}">
          <dgm14:cNvPr xmlns:dgm14="http://schemas.microsoft.com/office/drawing/2010/diagram" id="0" name="" descr="Books"/>
        </a:ext>
      </dgm:extLst>
    </dgm:pt>
    <dgm:pt modelId="{7E6ED23C-5BDE-4453-9612-2F8C2EEE3E0A}" type="pres">
      <dgm:prSet presAssocID="{D6CE8CA5-7724-4120-9495-9EBF20EA93D1}" presName="Accent" presStyleLbl="parChTrans1D1" presStyleIdx="4" presStyleCnt="5"/>
      <dgm:spPr/>
    </dgm:pt>
    <dgm:pt modelId="{97DE068F-03DA-409B-B29C-944BB104D732}" type="pres">
      <dgm:prSet presAssocID="{D6CE8CA5-7724-4120-9495-9EBF20EA93D1}" presName="Parent" presStyleLbl="revTx" presStyleIdx="4" presStyleCnt="5">
        <dgm:presLayoutVars>
          <dgm:chMax val="0"/>
          <dgm:chPref val="0"/>
          <dgm:bulletEnabled val="1"/>
        </dgm:presLayoutVars>
      </dgm:prSet>
      <dgm:spPr/>
      <dgm:t>
        <a:bodyPr/>
        <a:lstStyle/>
        <a:p>
          <a:endParaRPr lang="en-AU"/>
        </a:p>
      </dgm:t>
    </dgm:pt>
  </dgm:ptLst>
  <dgm:cxnLst>
    <dgm:cxn modelId="{25FAC2A3-6BA6-4692-85E0-CE10C8B8BDA6}" type="presOf" srcId="{D4578571-96E6-4E45-B86D-A04901A2A1D9}" destId="{CCA7DD19-FEA4-44CC-8C56-60E526D692A2}" srcOrd="0" destOrd="0" presId="urn:microsoft.com/office/officeart/2008/layout/PictureLineup"/>
    <dgm:cxn modelId="{5BD67A00-BD6A-4E0B-BF18-01B9F581C32E}" srcId="{AB8A8101-ED0A-4616-B06A-025254A71BA0}" destId="{54C3BBAA-AD36-4804-B232-B6DB59F5B48D}" srcOrd="3" destOrd="0" parTransId="{76604566-6A6A-47EF-BBE3-A66B0F45F78F}" sibTransId="{CCC3B11B-5FD8-4D7A-8975-A00EDF8E6239}"/>
    <dgm:cxn modelId="{6E7CB26C-EE25-4775-B633-0A1E0A2A8B8D}" srcId="{AB8A8101-ED0A-4616-B06A-025254A71BA0}" destId="{D6CE8CA5-7724-4120-9495-9EBF20EA93D1}" srcOrd="4" destOrd="0" parTransId="{6FEF479F-189E-4762-A81E-C18731F4E02D}" sibTransId="{2CA9FAC1-4B3F-4D6F-BD72-9D02579D19CF}"/>
    <dgm:cxn modelId="{E3E95858-412E-4646-A33E-136107428AC6}" type="presOf" srcId="{F4B94022-FEFE-4F49-B632-F8D517D1484A}" destId="{2B744DE1-4B2B-4333-A494-7F838268724F}" srcOrd="0" destOrd="0" presId="urn:microsoft.com/office/officeart/2008/layout/PictureLineup"/>
    <dgm:cxn modelId="{F0DD3B42-A0F4-4D52-B3FA-270F1D0EB5EE}" type="presOf" srcId="{EB1F619C-CE5F-4914-85F1-8348262FEED9}" destId="{421430D1-7797-4918-9BE1-DC26A879E24D}" srcOrd="0" destOrd="0" presId="urn:microsoft.com/office/officeart/2008/layout/PictureLineup"/>
    <dgm:cxn modelId="{1CCA5EED-8555-4290-8D1A-8A2352011456}" type="presOf" srcId="{AB8A8101-ED0A-4616-B06A-025254A71BA0}" destId="{EAB440D6-72E2-477C-8D51-257A8565E88C}" srcOrd="0" destOrd="0" presId="urn:microsoft.com/office/officeart/2008/layout/PictureLineup"/>
    <dgm:cxn modelId="{F8B96463-6A41-4C1B-B47F-B36ECFE4226F}" srcId="{AB8A8101-ED0A-4616-B06A-025254A71BA0}" destId="{D4578571-96E6-4E45-B86D-A04901A2A1D9}" srcOrd="0" destOrd="0" parTransId="{5BF9F83E-E476-419A-B029-D3ACD483B631}" sibTransId="{46EFC41A-89AE-4941-81AC-A4D6E3AA5AC0}"/>
    <dgm:cxn modelId="{8F79664F-0449-463C-B2A2-1CD7332E0B81}" srcId="{AB8A8101-ED0A-4616-B06A-025254A71BA0}" destId="{F4B94022-FEFE-4F49-B632-F8D517D1484A}" srcOrd="1" destOrd="0" parTransId="{3AE33CE3-ABB9-4852-97B6-538895147436}" sibTransId="{6AF620FE-A508-4757-8ADB-C317A51DABA9}"/>
    <dgm:cxn modelId="{82DE28B4-278C-4604-92DA-6AB0196438B8}" type="presOf" srcId="{54C3BBAA-AD36-4804-B232-B6DB59F5B48D}" destId="{7CEFE8C5-5A82-4DE4-9E84-DA24C43AC4AC}" srcOrd="0" destOrd="0" presId="urn:microsoft.com/office/officeart/2008/layout/PictureLineup"/>
    <dgm:cxn modelId="{255F9F61-F870-4804-BB9A-7924C0FEB4C3}" srcId="{AB8A8101-ED0A-4616-B06A-025254A71BA0}" destId="{EB1F619C-CE5F-4914-85F1-8348262FEED9}" srcOrd="2" destOrd="0" parTransId="{D2B46256-038D-4CC1-A6EF-136CEE759802}" sibTransId="{46CE07BE-6366-4523-9283-686FCC94637B}"/>
    <dgm:cxn modelId="{BB09D87D-99E6-46DF-A094-687FB5650859}" type="presOf" srcId="{D6CE8CA5-7724-4120-9495-9EBF20EA93D1}" destId="{97DE068F-03DA-409B-B29C-944BB104D732}" srcOrd="0" destOrd="0" presId="urn:microsoft.com/office/officeart/2008/layout/PictureLineup"/>
    <dgm:cxn modelId="{1713A43D-DFAA-475A-9E0E-E8D923984C13}" type="presParOf" srcId="{EAB440D6-72E2-477C-8D51-257A8565E88C}" destId="{A6C7BB47-4404-4AFA-B890-0BF1FFB77A69}" srcOrd="0" destOrd="0" presId="urn:microsoft.com/office/officeart/2008/layout/PictureLineup"/>
    <dgm:cxn modelId="{67845D4D-8D37-4E4E-B132-69782790089C}" type="presParOf" srcId="{A6C7BB47-4404-4AFA-B890-0BF1FFB77A69}" destId="{E7CAD5AA-44E3-4CE0-8A83-779B0F26AB99}" srcOrd="0" destOrd="0" presId="urn:microsoft.com/office/officeart/2008/layout/PictureLineup"/>
    <dgm:cxn modelId="{1CDC5F29-5F51-411F-8A2A-4F3DA621E036}" type="presParOf" srcId="{A6C7BB47-4404-4AFA-B890-0BF1FFB77A69}" destId="{557064BB-30B2-45A6-9FAD-B23760BF13AE}" srcOrd="1" destOrd="0" presId="urn:microsoft.com/office/officeart/2008/layout/PictureLineup"/>
    <dgm:cxn modelId="{ACD35F3D-EF03-4963-AE19-D683C4CD5EBE}" type="presParOf" srcId="{A6C7BB47-4404-4AFA-B890-0BF1FFB77A69}" destId="{CCA7DD19-FEA4-44CC-8C56-60E526D692A2}" srcOrd="2" destOrd="0" presId="urn:microsoft.com/office/officeart/2008/layout/PictureLineup"/>
    <dgm:cxn modelId="{3B95EB40-7B43-403D-9012-CFDA90A64861}" type="presParOf" srcId="{EAB440D6-72E2-477C-8D51-257A8565E88C}" destId="{B63DA5F0-8BBD-4963-8CBF-A11C8966D6CA}" srcOrd="1" destOrd="0" presId="urn:microsoft.com/office/officeart/2008/layout/PictureLineup"/>
    <dgm:cxn modelId="{7BB120E8-8A28-460F-82A6-AEB50414436D}" type="presParOf" srcId="{EAB440D6-72E2-477C-8D51-257A8565E88C}" destId="{C8F8F17E-D99F-467A-9386-7B4EFFAA6B99}" srcOrd="2" destOrd="0" presId="urn:microsoft.com/office/officeart/2008/layout/PictureLineup"/>
    <dgm:cxn modelId="{C0240E11-8DA9-463F-AD1E-581E68767523}" type="presParOf" srcId="{C8F8F17E-D99F-467A-9386-7B4EFFAA6B99}" destId="{39A0E89C-2E72-4673-BDED-AD9E376EB55E}" srcOrd="0" destOrd="0" presId="urn:microsoft.com/office/officeart/2008/layout/PictureLineup"/>
    <dgm:cxn modelId="{30A80091-7037-4C75-BB7C-B26F594373E8}" type="presParOf" srcId="{C8F8F17E-D99F-467A-9386-7B4EFFAA6B99}" destId="{54BA21D9-F618-40DF-A024-E3B5F16CBC77}" srcOrd="1" destOrd="0" presId="urn:microsoft.com/office/officeart/2008/layout/PictureLineup"/>
    <dgm:cxn modelId="{107FD8D2-57FC-4A53-8A22-98C0CFFC30E0}" type="presParOf" srcId="{C8F8F17E-D99F-467A-9386-7B4EFFAA6B99}" destId="{2B744DE1-4B2B-4333-A494-7F838268724F}" srcOrd="2" destOrd="0" presId="urn:microsoft.com/office/officeart/2008/layout/PictureLineup"/>
    <dgm:cxn modelId="{D34F871E-97C5-417B-993D-25A82C0370D1}" type="presParOf" srcId="{EAB440D6-72E2-477C-8D51-257A8565E88C}" destId="{174DC168-1A08-4B7A-86D9-424A6D41AED8}" srcOrd="3" destOrd="0" presId="urn:microsoft.com/office/officeart/2008/layout/PictureLineup"/>
    <dgm:cxn modelId="{55B078EC-5589-4578-AAFA-D2CF6D429251}" type="presParOf" srcId="{EAB440D6-72E2-477C-8D51-257A8565E88C}" destId="{C2E5D60E-7E64-4928-B085-D91F42FADD4B}" srcOrd="4" destOrd="0" presId="urn:microsoft.com/office/officeart/2008/layout/PictureLineup"/>
    <dgm:cxn modelId="{4A8320F6-76D5-49BA-AE7A-7B8ADE33BCC6}" type="presParOf" srcId="{C2E5D60E-7E64-4928-B085-D91F42FADD4B}" destId="{829C495E-81C6-4206-8CFC-E3E4644A7D7E}" srcOrd="0" destOrd="0" presId="urn:microsoft.com/office/officeart/2008/layout/PictureLineup"/>
    <dgm:cxn modelId="{22C6F3BE-58B0-4A6B-B0F1-AC22910EF811}" type="presParOf" srcId="{C2E5D60E-7E64-4928-B085-D91F42FADD4B}" destId="{4717A9C6-6823-4F6E-8D19-4876CFAC75E8}" srcOrd="1" destOrd="0" presId="urn:microsoft.com/office/officeart/2008/layout/PictureLineup"/>
    <dgm:cxn modelId="{D939D4A7-AC44-4404-ABF8-0D51F60FCFFF}" type="presParOf" srcId="{C2E5D60E-7E64-4928-B085-D91F42FADD4B}" destId="{421430D1-7797-4918-9BE1-DC26A879E24D}" srcOrd="2" destOrd="0" presId="urn:microsoft.com/office/officeart/2008/layout/PictureLineup"/>
    <dgm:cxn modelId="{D4F5D4C9-149A-4D24-A54B-3C8FCC51978E}" type="presParOf" srcId="{EAB440D6-72E2-477C-8D51-257A8565E88C}" destId="{C767C442-6083-469C-9816-AAD0B5393DA6}" srcOrd="5" destOrd="0" presId="urn:microsoft.com/office/officeart/2008/layout/PictureLineup"/>
    <dgm:cxn modelId="{AA2206F1-5B19-40BF-9D6B-C99EB70ED7F3}" type="presParOf" srcId="{EAB440D6-72E2-477C-8D51-257A8565E88C}" destId="{46E9C272-BA79-4D65-B5E3-4B5911A6A7B0}" srcOrd="6" destOrd="0" presId="urn:microsoft.com/office/officeart/2008/layout/PictureLineup"/>
    <dgm:cxn modelId="{2D935016-A4A4-4467-9E34-F3C456BAF6BC}" type="presParOf" srcId="{46E9C272-BA79-4D65-B5E3-4B5911A6A7B0}" destId="{C00EC4C4-100C-4394-8B91-A89D908F89C3}" srcOrd="0" destOrd="0" presId="urn:microsoft.com/office/officeart/2008/layout/PictureLineup"/>
    <dgm:cxn modelId="{5F40F3C2-8532-4A4A-8090-2AB9CCBA3E25}" type="presParOf" srcId="{46E9C272-BA79-4D65-B5E3-4B5911A6A7B0}" destId="{6CFDF128-B29D-4019-A26E-17C559F5A4A9}" srcOrd="1" destOrd="0" presId="urn:microsoft.com/office/officeart/2008/layout/PictureLineup"/>
    <dgm:cxn modelId="{B02E25E7-9040-4114-9D08-011BCAC58D90}" type="presParOf" srcId="{46E9C272-BA79-4D65-B5E3-4B5911A6A7B0}" destId="{7CEFE8C5-5A82-4DE4-9E84-DA24C43AC4AC}" srcOrd="2" destOrd="0" presId="urn:microsoft.com/office/officeart/2008/layout/PictureLineup"/>
    <dgm:cxn modelId="{A5C0D30F-08A2-48C4-AA2C-B3C341A1EB63}" type="presParOf" srcId="{EAB440D6-72E2-477C-8D51-257A8565E88C}" destId="{7939D943-86BC-4450-B0FD-0AA4AF5B987E}" srcOrd="7" destOrd="0" presId="urn:microsoft.com/office/officeart/2008/layout/PictureLineup"/>
    <dgm:cxn modelId="{A300DD70-C088-4BE5-8999-592F802D7DDD}" type="presParOf" srcId="{EAB440D6-72E2-477C-8D51-257A8565E88C}" destId="{DA3A2ED6-0B52-4B59-A204-D1AD0A8A1F51}" srcOrd="8" destOrd="0" presId="urn:microsoft.com/office/officeart/2008/layout/PictureLineup"/>
    <dgm:cxn modelId="{97EC0B9C-F8B4-436A-A79D-E20F575CDB77}" type="presParOf" srcId="{DA3A2ED6-0B52-4B59-A204-D1AD0A8A1F51}" destId="{3B4EAA31-BAEE-4678-81C8-CA4A8E5D9D73}" srcOrd="0" destOrd="0" presId="urn:microsoft.com/office/officeart/2008/layout/PictureLineup"/>
    <dgm:cxn modelId="{5FE48038-E28D-4AFC-8DC0-20B8A34432A2}" type="presParOf" srcId="{DA3A2ED6-0B52-4B59-A204-D1AD0A8A1F51}" destId="{7E6ED23C-5BDE-4453-9612-2F8C2EEE3E0A}" srcOrd="1" destOrd="0" presId="urn:microsoft.com/office/officeart/2008/layout/PictureLineup"/>
    <dgm:cxn modelId="{2F0E45DA-AAE3-4759-A0DD-513B6BDE523D}" type="presParOf" srcId="{DA3A2ED6-0B52-4B59-A204-D1AD0A8A1F51}" destId="{97DE068F-03DA-409B-B29C-944BB104D732}" srcOrd="2" destOrd="0" presId="urn:microsoft.com/office/officeart/2008/layout/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B8A8101-ED0A-4616-B06A-025254A71BA0}" type="doc">
      <dgm:prSet loTypeId="urn:microsoft.com/office/officeart/2008/layout/PictureLineup" loCatId="picture" qsTypeId="urn:microsoft.com/office/officeart/2005/8/quickstyle/simple4" qsCatId="simple" csTypeId="urn:microsoft.com/office/officeart/2005/8/colors/accent1_4" csCatId="accent1" phldr="1"/>
      <dgm:spPr/>
      <dgm:t>
        <a:bodyPr/>
        <a:lstStyle/>
        <a:p>
          <a:endParaRPr lang="en-US"/>
        </a:p>
      </dgm:t>
    </dgm:pt>
    <dgm:pt modelId="{D4578571-96E6-4E45-B86D-A04901A2A1D9}">
      <dgm:prSet phldrT="[Text]" custT="1"/>
      <dgm:spPr/>
      <dgm:t>
        <a:bodyPr/>
        <a:lstStyle/>
        <a:p>
          <a:pPr algn="l"/>
          <a:r>
            <a:rPr lang="en-AU" sz="2000" b="1">
              <a:latin typeface="+mj-lt"/>
            </a:rPr>
            <a:t>Memory</a:t>
          </a:r>
          <a:endParaRPr lang="en-US" sz="2000" b="1" dirty="0">
            <a:latin typeface="+mj-lt"/>
          </a:endParaRPr>
        </a:p>
      </dgm:t>
    </dgm:pt>
    <dgm:pt modelId="{5BF9F83E-E476-419A-B029-D3ACD483B631}" type="parTrans" cxnId="{F8B96463-6A41-4C1B-B47F-B36ECFE4226F}">
      <dgm:prSet/>
      <dgm:spPr/>
      <dgm:t>
        <a:bodyPr/>
        <a:lstStyle/>
        <a:p>
          <a:endParaRPr lang="en-US" sz="2000">
            <a:latin typeface="+mj-lt"/>
          </a:endParaRPr>
        </a:p>
      </dgm:t>
    </dgm:pt>
    <dgm:pt modelId="{46EFC41A-89AE-4941-81AC-A4D6E3AA5AC0}" type="sibTrans" cxnId="{F8B96463-6A41-4C1B-B47F-B36ECFE4226F}">
      <dgm:prSet/>
      <dgm:spPr/>
      <dgm:t>
        <a:bodyPr/>
        <a:lstStyle/>
        <a:p>
          <a:endParaRPr lang="en-US" sz="2000">
            <a:latin typeface="+mj-lt"/>
          </a:endParaRPr>
        </a:p>
      </dgm:t>
    </dgm:pt>
    <dgm:pt modelId="{BDB0B4F2-F8C1-457F-ADD7-46E54B8C4C11}">
      <dgm:prSet custT="1"/>
      <dgm:spPr/>
      <dgm:t>
        <a:bodyPr/>
        <a:lstStyle/>
        <a:p>
          <a:pPr algn="l"/>
          <a:r>
            <a:rPr lang="en-AU" sz="2000" b="1">
              <a:latin typeface="+mj-lt"/>
            </a:rPr>
            <a:t>Attention</a:t>
          </a:r>
          <a:endParaRPr lang="en-AU" sz="2000" b="1" dirty="0">
            <a:latin typeface="+mj-lt"/>
          </a:endParaRPr>
        </a:p>
      </dgm:t>
    </dgm:pt>
    <dgm:pt modelId="{16526CE4-F94E-44D8-915C-E0560E114A78}" type="parTrans" cxnId="{26B91CF1-771D-410F-9F72-988B66B01544}">
      <dgm:prSet/>
      <dgm:spPr/>
      <dgm:t>
        <a:bodyPr/>
        <a:lstStyle/>
        <a:p>
          <a:endParaRPr lang="en-US" sz="2000">
            <a:latin typeface="+mj-lt"/>
          </a:endParaRPr>
        </a:p>
      </dgm:t>
    </dgm:pt>
    <dgm:pt modelId="{7586C3E4-A993-4206-85B9-A3B69E20C0AB}" type="sibTrans" cxnId="{26B91CF1-771D-410F-9F72-988B66B01544}">
      <dgm:prSet/>
      <dgm:spPr/>
      <dgm:t>
        <a:bodyPr/>
        <a:lstStyle/>
        <a:p>
          <a:endParaRPr lang="en-US" sz="2000">
            <a:latin typeface="+mj-lt"/>
          </a:endParaRPr>
        </a:p>
      </dgm:t>
    </dgm:pt>
    <dgm:pt modelId="{CD59F348-2BD7-432F-83E6-B5AD95F2FAC6}">
      <dgm:prSet custT="1"/>
      <dgm:spPr/>
      <dgm:t>
        <a:bodyPr/>
        <a:lstStyle/>
        <a:p>
          <a:pPr algn="l"/>
          <a:r>
            <a:rPr lang="en-AU" sz="2000" b="1" dirty="0">
              <a:latin typeface="+mj-lt"/>
            </a:rPr>
            <a:t>Executive function, Impulse control Hyperactivity</a:t>
          </a:r>
        </a:p>
      </dgm:t>
    </dgm:pt>
    <dgm:pt modelId="{DD0649F5-BDCF-4672-82A6-234D703CBB79}" type="parTrans" cxnId="{4D1092F4-8214-46D2-BF73-B7C17ED070D3}">
      <dgm:prSet/>
      <dgm:spPr/>
      <dgm:t>
        <a:bodyPr/>
        <a:lstStyle/>
        <a:p>
          <a:endParaRPr lang="en-US" sz="2000">
            <a:latin typeface="+mj-lt"/>
          </a:endParaRPr>
        </a:p>
      </dgm:t>
    </dgm:pt>
    <dgm:pt modelId="{998BDA5D-2C01-435B-A789-28A76AEC90D2}" type="sibTrans" cxnId="{4D1092F4-8214-46D2-BF73-B7C17ED070D3}">
      <dgm:prSet/>
      <dgm:spPr/>
      <dgm:t>
        <a:bodyPr/>
        <a:lstStyle/>
        <a:p>
          <a:endParaRPr lang="en-US" sz="2000">
            <a:latin typeface="+mj-lt"/>
          </a:endParaRPr>
        </a:p>
      </dgm:t>
    </dgm:pt>
    <dgm:pt modelId="{6086C180-101B-4D0C-A080-E46108D6F494}">
      <dgm:prSet custT="1"/>
      <dgm:spPr/>
      <dgm:t>
        <a:bodyPr/>
        <a:lstStyle/>
        <a:p>
          <a:pPr algn="l"/>
          <a:r>
            <a:rPr lang="en-AU" sz="2000" b="1" dirty="0">
              <a:latin typeface="+mj-lt"/>
            </a:rPr>
            <a:t>Affect Regulation</a:t>
          </a:r>
        </a:p>
      </dgm:t>
    </dgm:pt>
    <dgm:pt modelId="{264B90F2-F2FA-4CF8-9D58-7BB09999BF99}" type="parTrans" cxnId="{E60E621F-7CF1-4865-8EBF-AEB07F0E6E22}">
      <dgm:prSet/>
      <dgm:spPr/>
      <dgm:t>
        <a:bodyPr/>
        <a:lstStyle/>
        <a:p>
          <a:endParaRPr lang="en-US" sz="2000">
            <a:latin typeface="+mj-lt"/>
          </a:endParaRPr>
        </a:p>
      </dgm:t>
    </dgm:pt>
    <dgm:pt modelId="{48F2E5D0-2786-40C4-BEAD-701D2ADC2B1D}" type="sibTrans" cxnId="{E60E621F-7CF1-4865-8EBF-AEB07F0E6E22}">
      <dgm:prSet/>
      <dgm:spPr/>
      <dgm:t>
        <a:bodyPr/>
        <a:lstStyle/>
        <a:p>
          <a:endParaRPr lang="en-US" sz="2000">
            <a:latin typeface="+mj-lt"/>
          </a:endParaRPr>
        </a:p>
      </dgm:t>
    </dgm:pt>
    <dgm:pt modelId="{D3842E50-3827-4BB2-B96B-F802335F1645}">
      <dgm:prSet custT="1"/>
      <dgm:spPr/>
      <dgm:t>
        <a:bodyPr/>
        <a:lstStyle/>
        <a:p>
          <a:pPr algn="l"/>
          <a:r>
            <a:rPr lang="en-AU" sz="2000" b="1" dirty="0">
              <a:latin typeface="+mj-lt"/>
            </a:rPr>
            <a:t>Adaptive behaviour, Social skills, Social comm.</a:t>
          </a:r>
        </a:p>
      </dgm:t>
    </dgm:pt>
    <dgm:pt modelId="{D13F8546-68FC-474B-88C5-9F3891B9F536}" type="parTrans" cxnId="{926D8A84-E85C-4F66-8611-D0B811F69372}">
      <dgm:prSet/>
      <dgm:spPr/>
      <dgm:t>
        <a:bodyPr/>
        <a:lstStyle/>
        <a:p>
          <a:endParaRPr lang="en-US" sz="2000">
            <a:latin typeface="+mj-lt"/>
          </a:endParaRPr>
        </a:p>
      </dgm:t>
    </dgm:pt>
    <dgm:pt modelId="{2DDC4D60-7239-4E6F-BCAD-81F5CD7E1806}" type="sibTrans" cxnId="{926D8A84-E85C-4F66-8611-D0B811F69372}">
      <dgm:prSet/>
      <dgm:spPr/>
      <dgm:t>
        <a:bodyPr/>
        <a:lstStyle/>
        <a:p>
          <a:endParaRPr lang="en-US" sz="2000">
            <a:latin typeface="+mj-lt"/>
          </a:endParaRPr>
        </a:p>
      </dgm:t>
    </dgm:pt>
    <dgm:pt modelId="{EAB440D6-72E2-477C-8D51-257A8565E88C}" type="pres">
      <dgm:prSet presAssocID="{AB8A8101-ED0A-4616-B06A-025254A71BA0}" presName="Name0" presStyleCnt="0">
        <dgm:presLayoutVars>
          <dgm:chMax/>
          <dgm:chPref/>
          <dgm:dir/>
          <dgm:animLvl val="lvl"/>
          <dgm:resizeHandles val="exact"/>
        </dgm:presLayoutVars>
      </dgm:prSet>
      <dgm:spPr/>
      <dgm:t>
        <a:bodyPr/>
        <a:lstStyle/>
        <a:p>
          <a:endParaRPr lang="en-AU"/>
        </a:p>
      </dgm:t>
    </dgm:pt>
    <dgm:pt modelId="{A6C7BB47-4404-4AFA-B890-0BF1FFB77A69}" type="pres">
      <dgm:prSet presAssocID="{D4578571-96E6-4E45-B86D-A04901A2A1D9}" presName="composite" presStyleCnt="0"/>
      <dgm:spPr/>
    </dgm:pt>
    <dgm:pt modelId="{E7CAD5AA-44E3-4CE0-8A83-779B0F26AB99}" type="pres">
      <dgm:prSet presAssocID="{D4578571-96E6-4E45-B86D-A04901A2A1D9}" presName="Image" presStyleLbl="alignNode1" presStyleIdx="0" presStyleCnt="5"/>
      <dgm:spPr>
        <a:blipFill>
          <a:blip xmlns:r="http://schemas.openxmlformats.org/officeDocument/2006/relationships"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a:blipFill>
      </dgm:spPr>
      <dgm:t>
        <a:bodyPr/>
        <a:lstStyle/>
        <a:p>
          <a:endParaRPr lang="en-AU"/>
        </a:p>
      </dgm:t>
      <dgm:extLst>
        <a:ext uri="{E40237B7-FDA0-4F09-8148-C483321AD2D9}">
          <dgm14:cNvPr xmlns:dgm14="http://schemas.microsoft.com/office/drawing/2010/diagram" id="0" name="" descr="Thought bubble"/>
        </a:ext>
      </dgm:extLst>
    </dgm:pt>
    <dgm:pt modelId="{557064BB-30B2-45A6-9FAD-B23760BF13AE}" type="pres">
      <dgm:prSet presAssocID="{D4578571-96E6-4E45-B86D-A04901A2A1D9}" presName="Accent" presStyleLbl="parChTrans1D1" presStyleIdx="0" presStyleCnt="5"/>
      <dgm:spPr/>
    </dgm:pt>
    <dgm:pt modelId="{CCA7DD19-FEA4-44CC-8C56-60E526D692A2}" type="pres">
      <dgm:prSet presAssocID="{D4578571-96E6-4E45-B86D-A04901A2A1D9}" presName="Parent" presStyleLbl="revTx" presStyleIdx="0" presStyleCnt="5">
        <dgm:presLayoutVars>
          <dgm:chMax val="0"/>
          <dgm:chPref val="0"/>
          <dgm:bulletEnabled val="1"/>
        </dgm:presLayoutVars>
      </dgm:prSet>
      <dgm:spPr/>
      <dgm:t>
        <a:bodyPr/>
        <a:lstStyle/>
        <a:p>
          <a:endParaRPr lang="en-AU"/>
        </a:p>
      </dgm:t>
    </dgm:pt>
    <dgm:pt modelId="{B63DA5F0-8BBD-4963-8CBF-A11C8966D6CA}" type="pres">
      <dgm:prSet presAssocID="{46EFC41A-89AE-4941-81AC-A4D6E3AA5AC0}" presName="sibTrans" presStyleCnt="0"/>
      <dgm:spPr/>
    </dgm:pt>
    <dgm:pt modelId="{D5EF373C-2CDD-4A39-B2F8-E1B4BF43188F}" type="pres">
      <dgm:prSet presAssocID="{BDB0B4F2-F8C1-457F-ADD7-46E54B8C4C11}" presName="composite" presStyleCnt="0"/>
      <dgm:spPr/>
    </dgm:pt>
    <dgm:pt modelId="{60D7A9C4-8B07-4C11-8E1B-89E7BAED130A}" type="pres">
      <dgm:prSet presAssocID="{BDB0B4F2-F8C1-457F-ADD7-46E54B8C4C11}" presName="Image" presStyleLbl="alignNode1" presStyleIdx="1" presStyleCnt="5"/>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a:blipFill>
      </dgm:spPr>
      <dgm:extLst>
        <a:ext uri="{E40237B7-FDA0-4F09-8148-C483321AD2D9}">
          <dgm14:cNvPr xmlns:dgm14="http://schemas.microsoft.com/office/drawing/2010/diagram" id="0" name="" descr="Bullseye"/>
        </a:ext>
      </dgm:extLst>
    </dgm:pt>
    <dgm:pt modelId="{0E78019B-F7CD-4A80-B2EB-CF83E96F46F0}" type="pres">
      <dgm:prSet presAssocID="{BDB0B4F2-F8C1-457F-ADD7-46E54B8C4C11}" presName="Accent" presStyleLbl="parChTrans1D1" presStyleIdx="1" presStyleCnt="5"/>
      <dgm:spPr/>
    </dgm:pt>
    <dgm:pt modelId="{8DF2A53E-ACF6-4A24-941D-9185F06D1661}" type="pres">
      <dgm:prSet presAssocID="{BDB0B4F2-F8C1-457F-ADD7-46E54B8C4C11}" presName="Parent" presStyleLbl="revTx" presStyleIdx="1" presStyleCnt="5">
        <dgm:presLayoutVars>
          <dgm:chMax val="0"/>
          <dgm:chPref val="0"/>
          <dgm:bulletEnabled val="1"/>
        </dgm:presLayoutVars>
      </dgm:prSet>
      <dgm:spPr/>
      <dgm:t>
        <a:bodyPr/>
        <a:lstStyle/>
        <a:p>
          <a:endParaRPr lang="en-AU"/>
        </a:p>
      </dgm:t>
    </dgm:pt>
    <dgm:pt modelId="{D9823B68-B68E-4ADD-98EF-A6F0239E9B95}" type="pres">
      <dgm:prSet presAssocID="{7586C3E4-A993-4206-85B9-A3B69E20C0AB}" presName="sibTrans" presStyleCnt="0"/>
      <dgm:spPr/>
    </dgm:pt>
    <dgm:pt modelId="{61D8F6D9-7D10-4FDB-9FD8-570700AB1CCB}" type="pres">
      <dgm:prSet presAssocID="{CD59F348-2BD7-432F-83E6-B5AD95F2FAC6}" presName="composite" presStyleCnt="0"/>
      <dgm:spPr/>
    </dgm:pt>
    <dgm:pt modelId="{329BBDF2-45BB-4A60-B674-2F4E09F3040D}" type="pres">
      <dgm:prSet presAssocID="{CD59F348-2BD7-432F-83E6-B5AD95F2FAC6}" presName="Image" presStyleLbl="alignNode1" presStyleIdx="2" presStyleCnt="5"/>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a:blipFill>
      </dgm:spPr>
      <dgm:extLst>
        <a:ext uri="{E40237B7-FDA0-4F09-8148-C483321AD2D9}">
          <dgm14:cNvPr xmlns:dgm14="http://schemas.microsoft.com/office/drawing/2010/diagram" id="0" name="" descr="Playbook"/>
        </a:ext>
      </dgm:extLst>
    </dgm:pt>
    <dgm:pt modelId="{04D693A8-48F9-4237-A2C0-C82123AB63FF}" type="pres">
      <dgm:prSet presAssocID="{CD59F348-2BD7-432F-83E6-B5AD95F2FAC6}" presName="Accent" presStyleLbl="parChTrans1D1" presStyleIdx="2" presStyleCnt="5"/>
      <dgm:spPr/>
    </dgm:pt>
    <dgm:pt modelId="{0305EFF3-2D44-4456-8710-31B8C9E1E3E3}" type="pres">
      <dgm:prSet presAssocID="{CD59F348-2BD7-432F-83E6-B5AD95F2FAC6}" presName="Parent" presStyleLbl="revTx" presStyleIdx="2" presStyleCnt="5">
        <dgm:presLayoutVars>
          <dgm:chMax val="0"/>
          <dgm:chPref val="0"/>
          <dgm:bulletEnabled val="1"/>
        </dgm:presLayoutVars>
      </dgm:prSet>
      <dgm:spPr/>
      <dgm:t>
        <a:bodyPr/>
        <a:lstStyle/>
        <a:p>
          <a:endParaRPr lang="en-AU"/>
        </a:p>
      </dgm:t>
    </dgm:pt>
    <dgm:pt modelId="{71F86B0D-B5A6-4B99-B9C9-7091C131BC9A}" type="pres">
      <dgm:prSet presAssocID="{998BDA5D-2C01-435B-A789-28A76AEC90D2}" presName="sibTrans" presStyleCnt="0"/>
      <dgm:spPr/>
    </dgm:pt>
    <dgm:pt modelId="{174E4AB1-8EAD-4AE6-8B3E-AB92D6087195}" type="pres">
      <dgm:prSet presAssocID="{6086C180-101B-4D0C-A080-E46108D6F494}" presName="composite" presStyleCnt="0"/>
      <dgm:spPr/>
    </dgm:pt>
    <dgm:pt modelId="{53BBC831-E870-4610-B86D-3CA7E08296C7}" type="pres">
      <dgm:prSet presAssocID="{6086C180-101B-4D0C-A080-E46108D6F494}" presName="Image" presStyleLbl="alignNode1" presStyleIdx="3" presStyleCnt="5"/>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a:blipFill>
      </dgm:spPr>
      <dgm:extLst>
        <a:ext uri="{E40237B7-FDA0-4F09-8148-C483321AD2D9}">
          <dgm14:cNvPr xmlns:dgm14="http://schemas.microsoft.com/office/drawing/2010/diagram" id="0" name="" descr="Worried Face with No Fill"/>
        </a:ext>
      </dgm:extLst>
    </dgm:pt>
    <dgm:pt modelId="{BE935F0E-197D-40E7-88C1-5511A1194077}" type="pres">
      <dgm:prSet presAssocID="{6086C180-101B-4D0C-A080-E46108D6F494}" presName="Accent" presStyleLbl="parChTrans1D1" presStyleIdx="3" presStyleCnt="5"/>
      <dgm:spPr/>
    </dgm:pt>
    <dgm:pt modelId="{0883F573-5676-4020-92EF-B794BC94327D}" type="pres">
      <dgm:prSet presAssocID="{6086C180-101B-4D0C-A080-E46108D6F494}" presName="Parent" presStyleLbl="revTx" presStyleIdx="3" presStyleCnt="5">
        <dgm:presLayoutVars>
          <dgm:chMax val="0"/>
          <dgm:chPref val="0"/>
          <dgm:bulletEnabled val="1"/>
        </dgm:presLayoutVars>
      </dgm:prSet>
      <dgm:spPr/>
      <dgm:t>
        <a:bodyPr/>
        <a:lstStyle/>
        <a:p>
          <a:endParaRPr lang="en-AU"/>
        </a:p>
      </dgm:t>
    </dgm:pt>
    <dgm:pt modelId="{22EC26CC-2745-4D58-915A-DB9D0206CE4B}" type="pres">
      <dgm:prSet presAssocID="{48F2E5D0-2786-40C4-BEAD-701D2ADC2B1D}" presName="sibTrans" presStyleCnt="0"/>
      <dgm:spPr/>
    </dgm:pt>
    <dgm:pt modelId="{C3D30380-3388-4EE2-998F-2103946758B8}" type="pres">
      <dgm:prSet presAssocID="{D3842E50-3827-4BB2-B96B-F802335F1645}" presName="composite" presStyleCnt="0"/>
      <dgm:spPr/>
    </dgm:pt>
    <dgm:pt modelId="{898E8535-AAB6-480D-A3D8-60BC5C33FC69}" type="pres">
      <dgm:prSet presAssocID="{D3842E50-3827-4BB2-B96B-F802335F1645}" presName="Image" presStyleLbl="alignNode1" presStyleIdx="4" presStyleCnt="5"/>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a:blipFill>
      </dgm:spPr>
      <dgm:extLst>
        <a:ext uri="{E40237B7-FDA0-4F09-8148-C483321AD2D9}">
          <dgm14:cNvPr xmlns:dgm14="http://schemas.microsoft.com/office/drawing/2010/diagram" id="0" name="" descr="Dance"/>
        </a:ext>
      </dgm:extLst>
    </dgm:pt>
    <dgm:pt modelId="{7C18E7FC-0D3F-46BF-9891-476E0E0CE0DA}" type="pres">
      <dgm:prSet presAssocID="{D3842E50-3827-4BB2-B96B-F802335F1645}" presName="Accent" presStyleLbl="parChTrans1D1" presStyleIdx="4" presStyleCnt="5"/>
      <dgm:spPr/>
    </dgm:pt>
    <dgm:pt modelId="{4336887B-213B-42CE-9F58-055EBF1C3462}" type="pres">
      <dgm:prSet presAssocID="{D3842E50-3827-4BB2-B96B-F802335F1645}" presName="Parent" presStyleLbl="revTx" presStyleIdx="4" presStyleCnt="5">
        <dgm:presLayoutVars>
          <dgm:chMax val="0"/>
          <dgm:chPref val="0"/>
          <dgm:bulletEnabled val="1"/>
        </dgm:presLayoutVars>
      </dgm:prSet>
      <dgm:spPr/>
      <dgm:t>
        <a:bodyPr/>
        <a:lstStyle/>
        <a:p>
          <a:endParaRPr lang="en-AU"/>
        </a:p>
      </dgm:t>
    </dgm:pt>
  </dgm:ptLst>
  <dgm:cxnLst>
    <dgm:cxn modelId="{0076FD23-6D81-4607-B742-B5D751B2994F}" type="presOf" srcId="{AB8A8101-ED0A-4616-B06A-025254A71BA0}" destId="{EAB440D6-72E2-477C-8D51-257A8565E88C}" srcOrd="0" destOrd="0" presId="urn:microsoft.com/office/officeart/2008/layout/PictureLineup"/>
    <dgm:cxn modelId="{4D1092F4-8214-46D2-BF73-B7C17ED070D3}" srcId="{AB8A8101-ED0A-4616-B06A-025254A71BA0}" destId="{CD59F348-2BD7-432F-83E6-B5AD95F2FAC6}" srcOrd="2" destOrd="0" parTransId="{DD0649F5-BDCF-4672-82A6-234D703CBB79}" sibTransId="{998BDA5D-2C01-435B-A789-28A76AEC90D2}"/>
    <dgm:cxn modelId="{DB718064-3C85-476B-BD5A-219E0B3987E7}" type="presOf" srcId="{CD59F348-2BD7-432F-83E6-B5AD95F2FAC6}" destId="{0305EFF3-2D44-4456-8710-31B8C9E1E3E3}" srcOrd="0" destOrd="0" presId="urn:microsoft.com/office/officeart/2008/layout/PictureLineup"/>
    <dgm:cxn modelId="{26A47C4B-A8BF-46C8-9999-A69B433DB2D0}" type="presOf" srcId="{D4578571-96E6-4E45-B86D-A04901A2A1D9}" destId="{CCA7DD19-FEA4-44CC-8C56-60E526D692A2}" srcOrd="0" destOrd="0" presId="urn:microsoft.com/office/officeart/2008/layout/PictureLineup"/>
    <dgm:cxn modelId="{BBF52F42-3C67-484A-98D0-59F6FFB5EB25}" type="presOf" srcId="{BDB0B4F2-F8C1-457F-ADD7-46E54B8C4C11}" destId="{8DF2A53E-ACF6-4A24-941D-9185F06D1661}" srcOrd="0" destOrd="0" presId="urn:microsoft.com/office/officeart/2008/layout/PictureLineup"/>
    <dgm:cxn modelId="{26B91CF1-771D-410F-9F72-988B66B01544}" srcId="{AB8A8101-ED0A-4616-B06A-025254A71BA0}" destId="{BDB0B4F2-F8C1-457F-ADD7-46E54B8C4C11}" srcOrd="1" destOrd="0" parTransId="{16526CE4-F94E-44D8-915C-E0560E114A78}" sibTransId="{7586C3E4-A993-4206-85B9-A3B69E20C0AB}"/>
    <dgm:cxn modelId="{B5A97B0B-AA1F-46FA-A11A-6693345A8F1C}" type="presOf" srcId="{D3842E50-3827-4BB2-B96B-F802335F1645}" destId="{4336887B-213B-42CE-9F58-055EBF1C3462}" srcOrd="0" destOrd="0" presId="urn:microsoft.com/office/officeart/2008/layout/PictureLineup"/>
    <dgm:cxn modelId="{926D8A84-E85C-4F66-8611-D0B811F69372}" srcId="{AB8A8101-ED0A-4616-B06A-025254A71BA0}" destId="{D3842E50-3827-4BB2-B96B-F802335F1645}" srcOrd="4" destOrd="0" parTransId="{D13F8546-68FC-474B-88C5-9F3891B9F536}" sibTransId="{2DDC4D60-7239-4E6F-BCAD-81F5CD7E1806}"/>
    <dgm:cxn modelId="{E60E621F-7CF1-4865-8EBF-AEB07F0E6E22}" srcId="{AB8A8101-ED0A-4616-B06A-025254A71BA0}" destId="{6086C180-101B-4D0C-A080-E46108D6F494}" srcOrd="3" destOrd="0" parTransId="{264B90F2-F2FA-4CF8-9D58-7BB09999BF99}" sibTransId="{48F2E5D0-2786-40C4-BEAD-701D2ADC2B1D}"/>
    <dgm:cxn modelId="{F8B96463-6A41-4C1B-B47F-B36ECFE4226F}" srcId="{AB8A8101-ED0A-4616-B06A-025254A71BA0}" destId="{D4578571-96E6-4E45-B86D-A04901A2A1D9}" srcOrd="0" destOrd="0" parTransId="{5BF9F83E-E476-419A-B029-D3ACD483B631}" sibTransId="{46EFC41A-89AE-4941-81AC-A4D6E3AA5AC0}"/>
    <dgm:cxn modelId="{0F61D76E-E15A-4B39-A3C5-45890638BBF2}" type="presOf" srcId="{6086C180-101B-4D0C-A080-E46108D6F494}" destId="{0883F573-5676-4020-92EF-B794BC94327D}" srcOrd="0" destOrd="0" presId="urn:microsoft.com/office/officeart/2008/layout/PictureLineup"/>
    <dgm:cxn modelId="{6A55C81C-B44D-474C-BD92-1C3B6F4114E8}" type="presParOf" srcId="{EAB440D6-72E2-477C-8D51-257A8565E88C}" destId="{A6C7BB47-4404-4AFA-B890-0BF1FFB77A69}" srcOrd="0" destOrd="0" presId="urn:microsoft.com/office/officeart/2008/layout/PictureLineup"/>
    <dgm:cxn modelId="{145DF301-B570-4B0D-A56C-6A5C3E68222B}" type="presParOf" srcId="{A6C7BB47-4404-4AFA-B890-0BF1FFB77A69}" destId="{E7CAD5AA-44E3-4CE0-8A83-779B0F26AB99}" srcOrd="0" destOrd="0" presId="urn:microsoft.com/office/officeart/2008/layout/PictureLineup"/>
    <dgm:cxn modelId="{C0ABCF3A-6316-4736-ACFB-B490194C26C7}" type="presParOf" srcId="{A6C7BB47-4404-4AFA-B890-0BF1FFB77A69}" destId="{557064BB-30B2-45A6-9FAD-B23760BF13AE}" srcOrd="1" destOrd="0" presId="urn:microsoft.com/office/officeart/2008/layout/PictureLineup"/>
    <dgm:cxn modelId="{EA6A64EB-91C8-48BF-AC24-F37D0417EB6D}" type="presParOf" srcId="{A6C7BB47-4404-4AFA-B890-0BF1FFB77A69}" destId="{CCA7DD19-FEA4-44CC-8C56-60E526D692A2}" srcOrd="2" destOrd="0" presId="urn:microsoft.com/office/officeart/2008/layout/PictureLineup"/>
    <dgm:cxn modelId="{7389311F-5734-45FC-863B-74CD436B1999}" type="presParOf" srcId="{EAB440D6-72E2-477C-8D51-257A8565E88C}" destId="{B63DA5F0-8BBD-4963-8CBF-A11C8966D6CA}" srcOrd="1" destOrd="0" presId="urn:microsoft.com/office/officeart/2008/layout/PictureLineup"/>
    <dgm:cxn modelId="{1614DF10-0D0B-4E5C-A69B-30C215951A60}" type="presParOf" srcId="{EAB440D6-72E2-477C-8D51-257A8565E88C}" destId="{D5EF373C-2CDD-4A39-B2F8-E1B4BF43188F}" srcOrd="2" destOrd="0" presId="urn:microsoft.com/office/officeart/2008/layout/PictureLineup"/>
    <dgm:cxn modelId="{81F9C086-7B51-4594-8D50-1293446194D5}" type="presParOf" srcId="{D5EF373C-2CDD-4A39-B2F8-E1B4BF43188F}" destId="{60D7A9C4-8B07-4C11-8E1B-89E7BAED130A}" srcOrd="0" destOrd="0" presId="urn:microsoft.com/office/officeart/2008/layout/PictureLineup"/>
    <dgm:cxn modelId="{2332F780-9130-4086-B20E-5A2DC2037867}" type="presParOf" srcId="{D5EF373C-2CDD-4A39-B2F8-E1B4BF43188F}" destId="{0E78019B-F7CD-4A80-B2EB-CF83E96F46F0}" srcOrd="1" destOrd="0" presId="urn:microsoft.com/office/officeart/2008/layout/PictureLineup"/>
    <dgm:cxn modelId="{CA64D5CD-918E-4951-B5E5-0CD930956AF0}" type="presParOf" srcId="{D5EF373C-2CDD-4A39-B2F8-E1B4BF43188F}" destId="{8DF2A53E-ACF6-4A24-941D-9185F06D1661}" srcOrd="2" destOrd="0" presId="urn:microsoft.com/office/officeart/2008/layout/PictureLineup"/>
    <dgm:cxn modelId="{908EC8EC-2895-45CD-ABEA-1D0B31C6C874}" type="presParOf" srcId="{EAB440D6-72E2-477C-8D51-257A8565E88C}" destId="{D9823B68-B68E-4ADD-98EF-A6F0239E9B95}" srcOrd="3" destOrd="0" presId="urn:microsoft.com/office/officeart/2008/layout/PictureLineup"/>
    <dgm:cxn modelId="{F71FA489-83CE-46B9-B1AF-6CE13A9E28E9}" type="presParOf" srcId="{EAB440D6-72E2-477C-8D51-257A8565E88C}" destId="{61D8F6D9-7D10-4FDB-9FD8-570700AB1CCB}" srcOrd="4" destOrd="0" presId="urn:microsoft.com/office/officeart/2008/layout/PictureLineup"/>
    <dgm:cxn modelId="{487802BF-5472-439F-B3D1-0595F0AE8A9E}" type="presParOf" srcId="{61D8F6D9-7D10-4FDB-9FD8-570700AB1CCB}" destId="{329BBDF2-45BB-4A60-B674-2F4E09F3040D}" srcOrd="0" destOrd="0" presId="urn:microsoft.com/office/officeart/2008/layout/PictureLineup"/>
    <dgm:cxn modelId="{E70843C1-2C15-4807-8326-6CDE58547C7D}" type="presParOf" srcId="{61D8F6D9-7D10-4FDB-9FD8-570700AB1CCB}" destId="{04D693A8-48F9-4237-A2C0-C82123AB63FF}" srcOrd="1" destOrd="0" presId="urn:microsoft.com/office/officeart/2008/layout/PictureLineup"/>
    <dgm:cxn modelId="{AEEBEF2B-54D2-4E3F-B524-A4BBA10FEC42}" type="presParOf" srcId="{61D8F6D9-7D10-4FDB-9FD8-570700AB1CCB}" destId="{0305EFF3-2D44-4456-8710-31B8C9E1E3E3}" srcOrd="2" destOrd="0" presId="urn:microsoft.com/office/officeart/2008/layout/PictureLineup"/>
    <dgm:cxn modelId="{AFF74D1C-1290-4C86-A9BC-AEF4C6580DC0}" type="presParOf" srcId="{EAB440D6-72E2-477C-8D51-257A8565E88C}" destId="{71F86B0D-B5A6-4B99-B9C9-7091C131BC9A}" srcOrd="5" destOrd="0" presId="urn:microsoft.com/office/officeart/2008/layout/PictureLineup"/>
    <dgm:cxn modelId="{6C459AF6-019E-48CB-936C-17C43130B5EF}" type="presParOf" srcId="{EAB440D6-72E2-477C-8D51-257A8565E88C}" destId="{174E4AB1-8EAD-4AE6-8B3E-AB92D6087195}" srcOrd="6" destOrd="0" presId="urn:microsoft.com/office/officeart/2008/layout/PictureLineup"/>
    <dgm:cxn modelId="{4750E35A-23BA-4F31-9544-ED6608898D1E}" type="presParOf" srcId="{174E4AB1-8EAD-4AE6-8B3E-AB92D6087195}" destId="{53BBC831-E870-4610-B86D-3CA7E08296C7}" srcOrd="0" destOrd="0" presId="urn:microsoft.com/office/officeart/2008/layout/PictureLineup"/>
    <dgm:cxn modelId="{97B0080C-DEBD-4A0F-9A3A-DEE1A52DD826}" type="presParOf" srcId="{174E4AB1-8EAD-4AE6-8B3E-AB92D6087195}" destId="{BE935F0E-197D-40E7-88C1-5511A1194077}" srcOrd="1" destOrd="0" presId="urn:microsoft.com/office/officeart/2008/layout/PictureLineup"/>
    <dgm:cxn modelId="{58D783C8-79D8-4416-A31B-5BDB5B0EEC5B}" type="presParOf" srcId="{174E4AB1-8EAD-4AE6-8B3E-AB92D6087195}" destId="{0883F573-5676-4020-92EF-B794BC94327D}" srcOrd="2" destOrd="0" presId="urn:microsoft.com/office/officeart/2008/layout/PictureLineup"/>
    <dgm:cxn modelId="{AA83B4DC-7031-4C9C-AAF4-08033C8E1550}" type="presParOf" srcId="{EAB440D6-72E2-477C-8D51-257A8565E88C}" destId="{22EC26CC-2745-4D58-915A-DB9D0206CE4B}" srcOrd="7" destOrd="0" presId="urn:microsoft.com/office/officeart/2008/layout/PictureLineup"/>
    <dgm:cxn modelId="{0503CD52-C9E2-406B-B093-3DF6AB449956}" type="presParOf" srcId="{EAB440D6-72E2-477C-8D51-257A8565E88C}" destId="{C3D30380-3388-4EE2-998F-2103946758B8}" srcOrd="8" destOrd="0" presId="urn:microsoft.com/office/officeart/2008/layout/PictureLineup"/>
    <dgm:cxn modelId="{767EFF6C-0C47-4626-893A-A2DD5DD46FF9}" type="presParOf" srcId="{C3D30380-3388-4EE2-998F-2103946758B8}" destId="{898E8535-AAB6-480D-A3D8-60BC5C33FC69}" srcOrd="0" destOrd="0" presId="urn:microsoft.com/office/officeart/2008/layout/PictureLineup"/>
    <dgm:cxn modelId="{EC398672-FFB1-40B1-8F91-C285493F3F94}" type="presParOf" srcId="{C3D30380-3388-4EE2-998F-2103946758B8}" destId="{7C18E7FC-0D3F-46BF-9891-476E0E0CE0DA}" srcOrd="1" destOrd="0" presId="urn:microsoft.com/office/officeart/2008/layout/PictureLineup"/>
    <dgm:cxn modelId="{684D6A5F-C969-44D7-AA60-CFE41A0944BC}" type="presParOf" srcId="{C3D30380-3388-4EE2-998F-2103946758B8}" destId="{4336887B-213B-42CE-9F58-055EBF1C3462}" srcOrd="2" destOrd="0" presId="urn:microsoft.com/office/officeart/2008/layout/PictureLineup"/>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3866207-F5BF-49C7-A1F6-B86B32ABAC7A}" type="doc">
      <dgm:prSet loTypeId="urn:microsoft.com/office/officeart/2005/8/layout/hList7" loCatId="picture" qsTypeId="urn:microsoft.com/office/officeart/2005/8/quickstyle/simple1" qsCatId="simple" csTypeId="urn:microsoft.com/office/officeart/2005/8/colors/accent1_1" csCatId="accent1" phldr="1"/>
      <dgm:spPr/>
    </dgm:pt>
    <dgm:pt modelId="{69BA4653-F78A-4D7F-89B3-30E9CDAACDB2}">
      <dgm:prSet phldrT="[Text]" custT="1"/>
      <dgm:spPr/>
      <dgm:t>
        <a:bodyPr/>
        <a:lstStyle/>
        <a:p>
          <a:r>
            <a:rPr lang="en-US" sz="2800" b="1" dirty="0"/>
            <a:t>Growth impairment</a:t>
          </a:r>
        </a:p>
      </dgm:t>
    </dgm:pt>
    <dgm:pt modelId="{14613F3B-2B4C-4591-9601-0FDE1FB80E0B}" type="parTrans" cxnId="{B9DEFE10-07A0-45C4-8E41-396DF3DB3743}">
      <dgm:prSet/>
      <dgm:spPr/>
      <dgm:t>
        <a:bodyPr/>
        <a:lstStyle/>
        <a:p>
          <a:endParaRPr lang="en-US"/>
        </a:p>
      </dgm:t>
    </dgm:pt>
    <dgm:pt modelId="{95DFD460-DAE7-4DFE-BC09-DACDF2C2AB16}" type="sibTrans" cxnId="{B9DEFE10-07A0-45C4-8E41-396DF3DB3743}">
      <dgm:prSet/>
      <dgm:spPr/>
      <dgm:t>
        <a:bodyPr/>
        <a:lstStyle/>
        <a:p>
          <a:endParaRPr lang="en-US"/>
        </a:p>
      </dgm:t>
    </dgm:pt>
    <dgm:pt modelId="{EFFD4C01-863E-4D2F-802B-D37F0646C616}">
      <dgm:prSet phldrT="[Text]" custT="1"/>
      <dgm:spPr/>
      <dgm:t>
        <a:bodyPr/>
        <a:lstStyle/>
        <a:p>
          <a:r>
            <a:rPr lang="en-US" sz="2800" b="1" dirty="0"/>
            <a:t>Microcephaly </a:t>
          </a:r>
        </a:p>
        <a:p>
          <a:endParaRPr lang="en-US" sz="2800" b="1" dirty="0"/>
        </a:p>
      </dgm:t>
    </dgm:pt>
    <dgm:pt modelId="{F3650E12-6846-4605-8A12-101F33307556}" type="sibTrans" cxnId="{8B9A4B12-941F-43FE-83AD-E5409C6D339A}">
      <dgm:prSet/>
      <dgm:spPr/>
      <dgm:t>
        <a:bodyPr/>
        <a:lstStyle/>
        <a:p>
          <a:endParaRPr lang="en-US"/>
        </a:p>
      </dgm:t>
    </dgm:pt>
    <dgm:pt modelId="{DB378F81-5C3B-4520-B042-2709AD39FB25}" type="parTrans" cxnId="{8B9A4B12-941F-43FE-83AD-E5409C6D339A}">
      <dgm:prSet/>
      <dgm:spPr/>
      <dgm:t>
        <a:bodyPr/>
        <a:lstStyle/>
        <a:p>
          <a:endParaRPr lang="en-US"/>
        </a:p>
      </dgm:t>
    </dgm:pt>
    <dgm:pt modelId="{D8A4769D-D3D5-4144-A1C8-5E018E7B7CD4}">
      <dgm:prSet phldrT="[Text]" custT="1"/>
      <dgm:spPr/>
      <dgm:t>
        <a:bodyPr/>
        <a:lstStyle/>
        <a:p>
          <a:r>
            <a:rPr lang="en-US" sz="2800" b="1" dirty="0"/>
            <a:t>Sentinel Facial Features</a:t>
          </a:r>
        </a:p>
      </dgm:t>
    </dgm:pt>
    <dgm:pt modelId="{BC2F3454-ACC7-4620-A05F-4205840B3590}" type="sibTrans" cxnId="{A4935B0E-39E6-4A90-9902-B9B23AE7BD18}">
      <dgm:prSet/>
      <dgm:spPr/>
      <dgm:t>
        <a:bodyPr/>
        <a:lstStyle/>
        <a:p>
          <a:endParaRPr lang="en-US"/>
        </a:p>
      </dgm:t>
    </dgm:pt>
    <dgm:pt modelId="{7DE364B1-2C9E-463F-8538-BF5F236F1C0A}" type="parTrans" cxnId="{A4935B0E-39E6-4A90-9902-B9B23AE7BD18}">
      <dgm:prSet/>
      <dgm:spPr/>
      <dgm:t>
        <a:bodyPr/>
        <a:lstStyle/>
        <a:p>
          <a:endParaRPr lang="en-US"/>
        </a:p>
      </dgm:t>
    </dgm:pt>
    <dgm:pt modelId="{23771D23-A173-4223-8451-C1C460567040}" type="pres">
      <dgm:prSet presAssocID="{43866207-F5BF-49C7-A1F6-B86B32ABAC7A}" presName="Name0" presStyleCnt="0">
        <dgm:presLayoutVars>
          <dgm:dir/>
          <dgm:resizeHandles val="exact"/>
        </dgm:presLayoutVars>
      </dgm:prSet>
      <dgm:spPr/>
    </dgm:pt>
    <dgm:pt modelId="{30EB5A35-1CBC-4744-BF05-F61F8A531A6F}" type="pres">
      <dgm:prSet presAssocID="{43866207-F5BF-49C7-A1F6-B86B32ABAC7A}" presName="fgShape" presStyleLbl="fgShp" presStyleIdx="0" presStyleCnt="1" custLinFactNeighborX="1151" custLinFactNeighborY="-36890"/>
      <dgm:spPr/>
    </dgm:pt>
    <dgm:pt modelId="{52680BFB-FB5B-43FB-A579-6A5AC9F6B537}" type="pres">
      <dgm:prSet presAssocID="{43866207-F5BF-49C7-A1F6-B86B32ABAC7A}" presName="linComp" presStyleCnt="0"/>
      <dgm:spPr/>
    </dgm:pt>
    <dgm:pt modelId="{5140BAB3-2B5E-49D7-9E69-CB8B29DFADD4}" type="pres">
      <dgm:prSet presAssocID="{D8A4769D-D3D5-4144-A1C8-5E018E7B7CD4}" presName="compNode" presStyleCnt="0"/>
      <dgm:spPr/>
    </dgm:pt>
    <dgm:pt modelId="{0083CEC1-2056-468D-94D5-EF79FAE29C07}" type="pres">
      <dgm:prSet presAssocID="{D8A4769D-D3D5-4144-A1C8-5E018E7B7CD4}" presName="bkgdShape" presStyleLbl="node1" presStyleIdx="0" presStyleCnt="3"/>
      <dgm:spPr/>
      <dgm:t>
        <a:bodyPr/>
        <a:lstStyle/>
        <a:p>
          <a:endParaRPr lang="en-AU"/>
        </a:p>
      </dgm:t>
    </dgm:pt>
    <dgm:pt modelId="{0F3A8CAB-2FB4-4192-A7B7-892E6C8EE024}" type="pres">
      <dgm:prSet presAssocID="{D8A4769D-D3D5-4144-A1C8-5E018E7B7CD4}" presName="nodeTx" presStyleLbl="node1" presStyleIdx="0" presStyleCnt="3">
        <dgm:presLayoutVars>
          <dgm:bulletEnabled val="1"/>
        </dgm:presLayoutVars>
      </dgm:prSet>
      <dgm:spPr/>
      <dgm:t>
        <a:bodyPr/>
        <a:lstStyle/>
        <a:p>
          <a:endParaRPr lang="en-AU"/>
        </a:p>
      </dgm:t>
    </dgm:pt>
    <dgm:pt modelId="{DB519A67-02FF-4909-B775-612D7ED4AC5B}" type="pres">
      <dgm:prSet presAssocID="{D8A4769D-D3D5-4144-A1C8-5E018E7B7CD4}" presName="invisiNode" presStyleLbl="node1" presStyleIdx="0" presStyleCnt="3"/>
      <dgm:spPr/>
    </dgm:pt>
    <dgm:pt modelId="{AB213E16-1005-4139-A778-A08BBDF2EAC1}" type="pres">
      <dgm:prSet presAssocID="{D8A4769D-D3D5-4144-A1C8-5E018E7B7CD4}" presName="imagNode" presStyleLbl="fgImgPlace1" presStyleIdx="0" presStyleCnt="3"/>
      <dgm:spPr>
        <a:blipFill rotWithShape="1">
          <a:blip xmlns:r="http://schemas.openxmlformats.org/officeDocument/2006/relationships" r:embed="rId1"/>
          <a:srcRect/>
          <a:stretch>
            <a:fillRect/>
          </a:stretch>
        </a:blipFill>
      </dgm:spPr>
      <dgm:t>
        <a:bodyPr/>
        <a:lstStyle/>
        <a:p>
          <a:endParaRPr lang="en-AU"/>
        </a:p>
      </dgm:t>
    </dgm:pt>
    <dgm:pt modelId="{17D40AE7-0334-4F59-B153-C38352A4062C}" type="pres">
      <dgm:prSet presAssocID="{BC2F3454-ACC7-4620-A05F-4205840B3590}" presName="sibTrans" presStyleLbl="sibTrans2D1" presStyleIdx="0" presStyleCnt="0"/>
      <dgm:spPr/>
      <dgm:t>
        <a:bodyPr/>
        <a:lstStyle/>
        <a:p>
          <a:endParaRPr lang="en-AU"/>
        </a:p>
      </dgm:t>
    </dgm:pt>
    <dgm:pt modelId="{44504DDB-B3A2-4DA4-84C8-705B2B3A6A63}" type="pres">
      <dgm:prSet presAssocID="{EFFD4C01-863E-4D2F-802B-D37F0646C616}" presName="compNode" presStyleCnt="0"/>
      <dgm:spPr/>
    </dgm:pt>
    <dgm:pt modelId="{FBEBD2F4-781A-4FDB-8307-9501CDA3D523}" type="pres">
      <dgm:prSet presAssocID="{EFFD4C01-863E-4D2F-802B-D37F0646C616}" presName="bkgdShape" presStyleLbl="node1" presStyleIdx="1" presStyleCnt="3" custLinFactNeighborY="-32845"/>
      <dgm:spPr/>
      <dgm:t>
        <a:bodyPr/>
        <a:lstStyle/>
        <a:p>
          <a:endParaRPr lang="en-AU"/>
        </a:p>
      </dgm:t>
    </dgm:pt>
    <dgm:pt modelId="{83C16F80-8971-497C-B860-97B9499594C2}" type="pres">
      <dgm:prSet presAssocID="{EFFD4C01-863E-4D2F-802B-D37F0646C616}" presName="nodeTx" presStyleLbl="node1" presStyleIdx="1" presStyleCnt="3">
        <dgm:presLayoutVars>
          <dgm:bulletEnabled val="1"/>
        </dgm:presLayoutVars>
      </dgm:prSet>
      <dgm:spPr/>
      <dgm:t>
        <a:bodyPr/>
        <a:lstStyle/>
        <a:p>
          <a:endParaRPr lang="en-AU"/>
        </a:p>
      </dgm:t>
    </dgm:pt>
    <dgm:pt modelId="{C9E40BC8-C496-4232-81A3-DA6AB5059F31}" type="pres">
      <dgm:prSet presAssocID="{EFFD4C01-863E-4D2F-802B-D37F0646C616}" presName="invisiNode" presStyleLbl="node1" presStyleIdx="1" presStyleCnt="3"/>
      <dgm:spPr/>
    </dgm:pt>
    <dgm:pt modelId="{6E0FADDB-2ED4-4054-94B9-102B5E0A4297}" type="pres">
      <dgm:prSet presAssocID="{EFFD4C01-863E-4D2F-802B-D37F0646C616}" presName="imagNode" presStyleLbl="fgImgPlace1" presStyleIdx="1" presStyleCnt="3"/>
      <dgm:spPr>
        <a:blipFill rotWithShape="1">
          <a:blip xmlns:r="http://schemas.openxmlformats.org/officeDocument/2006/relationships" r:embed="rId2"/>
          <a:srcRect/>
          <a:stretch>
            <a:fillRect/>
          </a:stretch>
        </a:blipFill>
      </dgm:spPr>
      <dgm:t>
        <a:bodyPr/>
        <a:lstStyle/>
        <a:p>
          <a:endParaRPr lang="en-AU"/>
        </a:p>
      </dgm:t>
    </dgm:pt>
    <dgm:pt modelId="{7A6C67A3-3201-45F5-8390-4BD844FFB621}" type="pres">
      <dgm:prSet presAssocID="{F3650E12-6846-4605-8A12-101F33307556}" presName="sibTrans" presStyleLbl="sibTrans2D1" presStyleIdx="0" presStyleCnt="0"/>
      <dgm:spPr/>
      <dgm:t>
        <a:bodyPr/>
        <a:lstStyle/>
        <a:p>
          <a:endParaRPr lang="en-AU"/>
        </a:p>
      </dgm:t>
    </dgm:pt>
    <dgm:pt modelId="{D726C9C2-3EE9-4072-AAE8-CB688736C6DC}" type="pres">
      <dgm:prSet presAssocID="{69BA4653-F78A-4D7F-89B3-30E9CDAACDB2}" presName="compNode" presStyleCnt="0"/>
      <dgm:spPr/>
    </dgm:pt>
    <dgm:pt modelId="{ACB45386-1C41-4BEB-A7E1-AD711646010D}" type="pres">
      <dgm:prSet presAssocID="{69BA4653-F78A-4D7F-89B3-30E9CDAACDB2}" presName="bkgdShape" presStyleLbl="node1" presStyleIdx="2" presStyleCnt="3"/>
      <dgm:spPr/>
      <dgm:t>
        <a:bodyPr/>
        <a:lstStyle/>
        <a:p>
          <a:endParaRPr lang="en-AU"/>
        </a:p>
      </dgm:t>
    </dgm:pt>
    <dgm:pt modelId="{D968FB68-F8EC-4C11-9C1E-BDB8FB9C929B}" type="pres">
      <dgm:prSet presAssocID="{69BA4653-F78A-4D7F-89B3-30E9CDAACDB2}" presName="nodeTx" presStyleLbl="node1" presStyleIdx="2" presStyleCnt="3">
        <dgm:presLayoutVars>
          <dgm:bulletEnabled val="1"/>
        </dgm:presLayoutVars>
      </dgm:prSet>
      <dgm:spPr/>
      <dgm:t>
        <a:bodyPr/>
        <a:lstStyle/>
        <a:p>
          <a:endParaRPr lang="en-AU"/>
        </a:p>
      </dgm:t>
    </dgm:pt>
    <dgm:pt modelId="{7944BF1B-E275-4318-ADDC-09E12D26B4AE}" type="pres">
      <dgm:prSet presAssocID="{69BA4653-F78A-4D7F-89B3-30E9CDAACDB2}" presName="invisiNode" presStyleLbl="node1" presStyleIdx="2" presStyleCnt="3"/>
      <dgm:spPr/>
    </dgm:pt>
    <dgm:pt modelId="{012C0470-43FF-4574-9A28-3CD9CE0AAA32}" type="pres">
      <dgm:prSet presAssocID="{69BA4653-F78A-4D7F-89B3-30E9CDAACDB2}" presName="imagNode" presStyleLbl="fgImgPlace1" presStyleIdx="2" presStyleCnt="3"/>
      <dgm:spPr>
        <a:blipFill rotWithShape="1">
          <a:blip xmlns:r="http://schemas.openxmlformats.org/officeDocument/2006/relationships" r:embed="rId3"/>
          <a:srcRect/>
          <a:stretch>
            <a:fillRect/>
          </a:stretch>
        </a:blipFill>
      </dgm:spPr>
      <dgm:t>
        <a:bodyPr/>
        <a:lstStyle/>
        <a:p>
          <a:endParaRPr lang="en-AU"/>
        </a:p>
      </dgm:t>
    </dgm:pt>
  </dgm:ptLst>
  <dgm:cxnLst>
    <dgm:cxn modelId="{20BF6656-4531-4AB7-B6A9-33506CB29490}" type="presOf" srcId="{F3650E12-6846-4605-8A12-101F33307556}" destId="{7A6C67A3-3201-45F5-8390-4BD844FFB621}" srcOrd="0" destOrd="0" presId="urn:microsoft.com/office/officeart/2005/8/layout/hList7"/>
    <dgm:cxn modelId="{A4935B0E-39E6-4A90-9902-B9B23AE7BD18}" srcId="{43866207-F5BF-49C7-A1F6-B86B32ABAC7A}" destId="{D8A4769D-D3D5-4144-A1C8-5E018E7B7CD4}" srcOrd="0" destOrd="0" parTransId="{7DE364B1-2C9E-463F-8538-BF5F236F1C0A}" sibTransId="{BC2F3454-ACC7-4620-A05F-4205840B3590}"/>
    <dgm:cxn modelId="{1157FC59-A7A4-4CE8-9784-68124FB95E0F}" type="presOf" srcId="{43866207-F5BF-49C7-A1F6-B86B32ABAC7A}" destId="{23771D23-A173-4223-8451-C1C460567040}" srcOrd="0" destOrd="0" presId="urn:microsoft.com/office/officeart/2005/8/layout/hList7"/>
    <dgm:cxn modelId="{8B9A4B12-941F-43FE-83AD-E5409C6D339A}" srcId="{43866207-F5BF-49C7-A1F6-B86B32ABAC7A}" destId="{EFFD4C01-863E-4D2F-802B-D37F0646C616}" srcOrd="1" destOrd="0" parTransId="{DB378F81-5C3B-4520-B042-2709AD39FB25}" sibTransId="{F3650E12-6846-4605-8A12-101F33307556}"/>
    <dgm:cxn modelId="{B8BEA776-E530-4910-909E-E8894CF5D970}" type="presOf" srcId="{BC2F3454-ACC7-4620-A05F-4205840B3590}" destId="{17D40AE7-0334-4F59-B153-C38352A4062C}" srcOrd="0" destOrd="0" presId="urn:microsoft.com/office/officeart/2005/8/layout/hList7"/>
    <dgm:cxn modelId="{62A6B9D4-796A-48AC-A8FE-0E760C216D0F}" type="presOf" srcId="{D8A4769D-D3D5-4144-A1C8-5E018E7B7CD4}" destId="{0F3A8CAB-2FB4-4192-A7B7-892E6C8EE024}" srcOrd="1" destOrd="0" presId="urn:microsoft.com/office/officeart/2005/8/layout/hList7"/>
    <dgm:cxn modelId="{B7E02ACB-B35F-45A6-9CA1-36F9AFC27BD6}" type="presOf" srcId="{69BA4653-F78A-4D7F-89B3-30E9CDAACDB2}" destId="{ACB45386-1C41-4BEB-A7E1-AD711646010D}" srcOrd="0" destOrd="0" presId="urn:microsoft.com/office/officeart/2005/8/layout/hList7"/>
    <dgm:cxn modelId="{9DD2A4D6-6C7F-4983-9212-3AAAF8E143EB}" type="presOf" srcId="{D8A4769D-D3D5-4144-A1C8-5E018E7B7CD4}" destId="{0083CEC1-2056-468D-94D5-EF79FAE29C07}" srcOrd="0" destOrd="0" presId="urn:microsoft.com/office/officeart/2005/8/layout/hList7"/>
    <dgm:cxn modelId="{306E09CE-2A6D-4707-BEB0-452EBCCDD6BE}" type="presOf" srcId="{EFFD4C01-863E-4D2F-802B-D37F0646C616}" destId="{FBEBD2F4-781A-4FDB-8307-9501CDA3D523}" srcOrd="0" destOrd="0" presId="urn:microsoft.com/office/officeart/2005/8/layout/hList7"/>
    <dgm:cxn modelId="{E8E9BB54-4ADE-42FD-AC29-01FBA41C955D}" type="presOf" srcId="{EFFD4C01-863E-4D2F-802B-D37F0646C616}" destId="{83C16F80-8971-497C-B860-97B9499594C2}" srcOrd="1" destOrd="0" presId="urn:microsoft.com/office/officeart/2005/8/layout/hList7"/>
    <dgm:cxn modelId="{B9DEFE10-07A0-45C4-8E41-396DF3DB3743}" srcId="{43866207-F5BF-49C7-A1F6-B86B32ABAC7A}" destId="{69BA4653-F78A-4D7F-89B3-30E9CDAACDB2}" srcOrd="2" destOrd="0" parTransId="{14613F3B-2B4C-4591-9601-0FDE1FB80E0B}" sibTransId="{95DFD460-DAE7-4DFE-BC09-DACDF2C2AB16}"/>
    <dgm:cxn modelId="{FE813240-557D-411A-A09E-C117DB8F21B0}" type="presOf" srcId="{69BA4653-F78A-4D7F-89B3-30E9CDAACDB2}" destId="{D968FB68-F8EC-4C11-9C1E-BDB8FB9C929B}" srcOrd="1" destOrd="0" presId="urn:microsoft.com/office/officeart/2005/8/layout/hList7"/>
    <dgm:cxn modelId="{562909C6-95B7-4627-A2E4-B41F8AB4FB79}" type="presParOf" srcId="{23771D23-A173-4223-8451-C1C460567040}" destId="{30EB5A35-1CBC-4744-BF05-F61F8A531A6F}" srcOrd="0" destOrd="0" presId="urn:microsoft.com/office/officeart/2005/8/layout/hList7"/>
    <dgm:cxn modelId="{2CAEA3F7-9CBE-4832-8C34-1A7546CA46C2}" type="presParOf" srcId="{23771D23-A173-4223-8451-C1C460567040}" destId="{52680BFB-FB5B-43FB-A579-6A5AC9F6B537}" srcOrd="1" destOrd="0" presId="urn:microsoft.com/office/officeart/2005/8/layout/hList7"/>
    <dgm:cxn modelId="{635F65DB-20F6-4D9D-B2F2-5745AC5EB6CA}" type="presParOf" srcId="{52680BFB-FB5B-43FB-A579-6A5AC9F6B537}" destId="{5140BAB3-2B5E-49D7-9E69-CB8B29DFADD4}" srcOrd="0" destOrd="0" presId="urn:microsoft.com/office/officeart/2005/8/layout/hList7"/>
    <dgm:cxn modelId="{47C97267-FDA3-411A-AEAA-A6C903F69F52}" type="presParOf" srcId="{5140BAB3-2B5E-49D7-9E69-CB8B29DFADD4}" destId="{0083CEC1-2056-468D-94D5-EF79FAE29C07}" srcOrd="0" destOrd="0" presId="urn:microsoft.com/office/officeart/2005/8/layout/hList7"/>
    <dgm:cxn modelId="{1E9B1567-5720-4103-B6DC-189F33D2E160}" type="presParOf" srcId="{5140BAB3-2B5E-49D7-9E69-CB8B29DFADD4}" destId="{0F3A8CAB-2FB4-4192-A7B7-892E6C8EE024}" srcOrd="1" destOrd="0" presId="urn:microsoft.com/office/officeart/2005/8/layout/hList7"/>
    <dgm:cxn modelId="{AA45387C-36AF-431B-887E-F00BEF59048B}" type="presParOf" srcId="{5140BAB3-2B5E-49D7-9E69-CB8B29DFADD4}" destId="{DB519A67-02FF-4909-B775-612D7ED4AC5B}" srcOrd="2" destOrd="0" presId="urn:microsoft.com/office/officeart/2005/8/layout/hList7"/>
    <dgm:cxn modelId="{13990FB1-C0DE-4091-A3E6-69D0C97991FC}" type="presParOf" srcId="{5140BAB3-2B5E-49D7-9E69-CB8B29DFADD4}" destId="{AB213E16-1005-4139-A778-A08BBDF2EAC1}" srcOrd="3" destOrd="0" presId="urn:microsoft.com/office/officeart/2005/8/layout/hList7"/>
    <dgm:cxn modelId="{6DA52478-CDE0-4DD8-9456-C2BF51DED580}" type="presParOf" srcId="{52680BFB-FB5B-43FB-A579-6A5AC9F6B537}" destId="{17D40AE7-0334-4F59-B153-C38352A4062C}" srcOrd="1" destOrd="0" presId="urn:microsoft.com/office/officeart/2005/8/layout/hList7"/>
    <dgm:cxn modelId="{23337D2E-F39D-4CC0-858F-F0ECEDFA527C}" type="presParOf" srcId="{52680BFB-FB5B-43FB-A579-6A5AC9F6B537}" destId="{44504DDB-B3A2-4DA4-84C8-705B2B3A6A63}" srcOrd="2" destOrd="0" presId="urn:microsoft.com/office/officeart/2005/8/layout/hList7"/>
    <dgm:cxn modelId="{600B5869-80F7-40CF-90FA-173DD2F646D4}" type="presParOf" srcId="{44504DDB-B3A2-4DA4-84C8-705B2B3A6A63}" destId="{FBEBD2F4-781A-4FDB-8307-9501CDA3D523}" srcOrd="0" destOrd="0" presId="urn:microsoft.com/office/officeart/2005/8/layout/hList7"/>
    <dgm:cxn modelId="{8D326222-0086-4283-BDFE-95692834A110}" type="presParOf" srcId="{44504DDB-B3A2-4DA4-84C8-705B2B3A6A63}" destId="{83C16F80-8971-497C-B860-97B9499594C2}" srcOrd="1" destOrd="0" presId="urn:microsoft.com/office/officeart/2005/8/layout/hList7"/>
    <dgm:cxn modelId="{5D91CF6A-AE8E-4E8B-9889-663D19EB52F5}" type="presParOf" srcId="{44504DDB-B3A2-4DA4-84C8-705B2B3A6A63}" destId="{C9E40BC8-C496-4232-81A3-DA6AB5059F31}" srcOrd="2" destOrd="0" presId="urn:microsoft.com/office/officeart/2005/8/layout/hList7"/>
    <dgm:cxn modelId="{CAA224C0-BF6A-4A59-BD6E-CC9298274644}" type="presParOf" srcId="{44504DDB-B3A2-4DA4-84C8-705B2B3A6A63}" destId="{6E0FADDB-2ED4-4054-94B9-102B5E0A4297}" srcOrd="3" destOrd="0" presId="urn:microsoft.com/office/officeart/2005/8/layout/hList7"/>
    <dgm:cxn modelId="{05D6E1C8-8F32-4CD9-B00F-880052197D2B}" type="presParOf" srcId="{52680BFB-FB5B-43FB-A579-6A5AC9F6B537}" destId="{7A6C67A3-3201-45F5-8390-4BD844FFB621}" srcOrd="3" destOrd="0" presId="urn:microsoft.com/office/officeart/2005/8/layout/hList7"/>
    <dgm:cxn modelId="{0065015B-657B-422F-860D-D4706CF77EAD}" type="presParOf" srcId="{52680BFB-FB5B-43FB-A579-6A5AC9F6B537}" destId="{D726C9C2-3EE9-4072-AAE8-CB688736C6DC}" srcOrd="4" destOrd="0" presId="urn:microsoft.com/office/officeart/2005/8/layout/hList7"/>
    <dgm:cxn modelId="{277751ED-74FD-44EC-8645-0005ACF6BDA6}" type="presParOf" srcId="{D726C9C2-3EE9-4072-AAE8-CB688736C6DC}" destId="{ACB45386-1C41-4BEB-A7E1-AD711646010D}" srcOrd="0" destOrd="0" presId="urn:microsoft.com/office/officeart/2005/8/layout/hList7"/>
    <dgm:cxn modelId="{43DF93D1-1F8C-4EAD-B728-BE18AD0CFF88}" type="presParOf" srcId="{D726C9C2-3EE9-4072-AAE8-CB688736C6DC}" destId="{D968FB68-F8EC-4C11-9C1E-BDB8FB9C929B}" srcOrd="1" destOrd="0" presId="urn:microsoft.com/office/officeart/2005/8/layout/hList7"/>
    <dgm:cxn modelId="{FA01D659-2352-4A74-824B-6727A8941B54}" type="presParOf" srcId="{D726C9C2-3EE9-4072-AAE8-CB688736C6DC}" destId="{7944BF1B-E275-4318-ADDC-09E12D26B4AE}" srcOrd="2" destOrd="0" presId="urn:microsoft.com/office/officeart/2005/8/layout/hList7"/>
    <dgm:cxn modelId="{BE6AFD70-5922-4748-90F2-262BA6D4E517}" type="presParOf" srcId="{D726C9C2-3EE9-4072-AAE8-CB688736C6DC}" destId="{012C0470-43FF-4574-9A28-3CD9CE0AAA32}"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3B13E-6207-433A-9A5A-708E3DDF54BB}">
      <dsp:nvSpPr>
        <dsp:cNvPr id="0" name=""/>
        <dsp:cNvSpPr/>
      </dsp:nvSpPr>
      <dsp:spPr>
        <a:xfrm>
          <a:off x="-5678863" y="-869439"/>
          <a:ext cx="6762363" cy="6762363"/>
        </a:xfrm>
        <a:prstGeom prst="blockArc">
          <a:avLst>
            <a:gd name="adj1" fmla="val 18900000"/>
            <a:gd name="adj2" fmla="val 2700000"/>
            <a:gd name="adj3" fmla="val 319"/>
          </a:avLst>
        </a:pr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B3A11A-8634-4DAE-A127-8741C3E847E5}">
      <dsp:nvSpPr>
        <dsp:cNvPr id="0" name=""/>
        <dsp:cNvSpPr/>
      </dsp:nvSpPr>
      <dsp:spPr>
        <a:xfrm>
          <a:off x="746462" y="502348"/>
          <a:ext cx="7523948" cy="100469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7478" tIns="81280" rIns="81280" bIns="81280" numCol="1" spcCol="1270" anchor="ctr" anchorCtr="0">
          <a:noAutofit/>
        </a:bodyPr>
        <a:lstStyle/>
        <a:p>
          <a:pPr lvl="0" algn="l" defTabSz="1422400">
            <a:lnSpc>
              <a:spcPct val="90000"/>
            </a:lnSpc>
            <a:spcBef>
              <a:spcPct val="0"/>
            </a:spcBef>
            <a:spcAft>
              <a:spcPct val="35000"/>
            </a:spcAft>
          </a:pPr>
          <a:r>
            <a:rPr lang="en-AU" sz="3200" b="1" kern="1200" dirty="0"/>
            <a:t>Prenatal alcohol exposure </a:t>
          </a:r>
        </a:p>
      </dsp:txBody>
      <dsp:txXfrm>
        <a:off x="746462" y="502348"/>
        <a:ext cx="7523948" cy="1004697"/>
      </dsp:txXfrm>
    </dsp:sp>
    <dsp:sp modelId="{9B3B2E21-98E9-424A-A41A-B1A4B7E9094D}">
      <dsp:nvSpPr>
        <dsp:cNvPr id="0" name=""/>
        <dsp:cNvSpPr/>
      </dsp:nvSpPr>
      <dsp:spPr>
        <a:xfrm>
          <a:off x="69324" y="376761"/>
          <a:ext cx="1255871" cy="1255871"/>
        </a:xfrm>
        <a:prstGeom prst="ellipse">
          <a:avLst/>
        </a:prstGeom>
        <a:blipFill rotWithShape="0">
          <a:blip xmlns:r="http://schemas.openxmlformats.org/officeDocument/2006/relationships" r:embed="rId1">
            <a:duotone>
              <a:prstClr val="black"/>
              <a:schemeClr val="accent2">
                <a:tint val="45000"/>
                <a:satMod val="400000"/>
              </a:schemeClr>
            </a:duotone>
            <a:extLst>
              <a:ext uri="{96DAC541-7B7A-43D3-8B79-37D633B846F1}">
                <asvg:svgBlip xmlns="" xmlns:asvg="http://schemas.microsoft.com/office/drawing/2016/SVG/main" r:embed="rId2"/>
              </a:ext>
            </a:extLst>
          </a:blip>
          <a:srcRect/>
          <a:stretch>
            <a:fillRect/>
          </a:stretch>
        </a:blip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17B6AB-6CFF-4081-9389-AC47AC846133}">
      <dsp:nvSpPr>
        <dsp:cNvPr id="0" name=""/>
        <dsp:cNvSpPr/>
      </dsp:nvSpPr>
      <dsp:spPr>
        <a:xfrm>
          <a:off x="1011957" y="2023439"/>
          <a:ext cx="7257145" cy="1004697"/>
        </a:xfrm>
        <a:prstGeom prst="rect">
          <a:avLst/>
        </a:prstGeom>
        <a:solidFill>
          <a:schemeClr val="accent4">
            <a:hueOff val="-1028578"/>
            <a:satOff val="-2845"/>
            <a:lumOff val="176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7478" tIns="81280" rIns="81280" bIns="81280" numCol="1" spcCol="1270" anchor="ctr" anchorCtr="0">
          <a:noAutofit/>
        </a:bodyPr>
        <a:lstStyle/>
        <a:p>
          <a:pPr lvl="0" algn="l" defTabSz="1422400">
            <a:lnSpc>
              <a:spcPct val="90000"/>
            </a:lnSpc>
            <a:spcBef>
              <a:spcPct val="0"/>
            </a:spcBef>
            <a:spcAft>
              <a:spcPct val="35000"/>
            </a:spcAft>
          </a:pPr>
          <a:r>
            <a:rPr lang="en-AU" sz="3200" b="1" kern="1200" dirty="0"/>
            <a:t>Neurodevelopmental impairment</a:t>
          </a:r>
        </a:p>
      </dsp:txBody>
      <dsp:txXfrm>
        <a:off x="1011957" y="2023439"/>
        <a:ext cx="7257145" cy="1004697"/>
      </dsp:txXfrm>
    </dsp:sp>
    <dsp:sp modelId="{67254F70-01D0-4DC1-8A25-E7BA1CE7C70B}">
      <dsp:nvSpPr>
        <dsp:cNvPr id="0" name=""/>
        <dsp:cNvSpPr/>
      </dsp:nvSpPr>
      <dsp:spPr>
        <a:xfrm>
          <a:off x="417388" y="1869515"/>
          <a:ext cx="1255871" cy="1255871"/>
        </a:xfrm>
        <a:prstGeom prst="ellipse">
          <a:avLst/>
        </a:prstGeom>
        <a:blipFill rotWithShape="0">
          <a:blip xmlns:r="http://schemas.openxmlformats.org/officeDocument/2006/relationships" r:embed="rId3">
            <a:duotone>
              <a:prstClr val="black"/>
              <a:schemeClr val="accent2">
                <a:tint val="45000"/>
                <a:satMod val="400000"/>
              </a:schemeClr>
            </a:duotone>
            <a:extLst>
              <a:ext uri="{96DAC541-7B7A-43D3-8B79-37D633B846F1}">
                <asvg:svgBlip xmlns="" xmlns:asvg="http://schemas.microsoft.com/office/drawing/2016/SVG/main" r:embed="rId4"/>
              </a:ext>
            </a:extLst>
          </a:blip>
          <a:srcRect/>
          <a:stretch>
            <a:fillRect/>
          </a:stretch>
        </a:blipFill>
        <a:ln w="12700" cap="flat" cmpd="sng" algn="ctr">
          <a:solidFill>
            <a:schemeClr val="accent4">
              <a:hueOff val="-1028578"/>
              <a:satOff val="-2845"/>
              <a:lumOff val="1765"/>
              <a:alphaOff val="0"/>
            </a:schemeClr>
          </a:solidFill>
          <a:prstDash val="solid"/>
        </a:ln>
        <a:effectLst/>
      </dsp:spPr>
      <dsp:style>
        <a:lnRef idx="2">
          <a:scrgbClr r="0" g="0" b="0"/>
        </a:lnRef>
        <a:fillRef idx="1">
          <a:scrgbClr r="0" g="0" b="0"/>
        </a:fillRef>
        <a:effectRef idx="0">
          <a:scrgbClr r="0" g="0" b="0"/>
        </a:effectRef>
        <a:fontRef idx="minor"/>
      </dsp:style>
    </dsp:sp>
    <dsp:sp modelId="{F816534A-8F4D-4B5F-8E8A-0EBB99491F99}">
      <dsp:nvSpPr>
        <dsp:cNvPr id="0" name=""/>
        <dsp:cNvSpPr/>
      </dsp:nvSpPr>
      <dsp:spPr>
        <a:xfrm>
          <a:off x="648781" y="3530485"/>
          <a:ext cx="7622353" cy="1004697"/>
        </a:xfrm>
        <a:prstGeom prst="rect">
          <a:avLst/>
        </a:prstGeom>
        <a:solidFill>
          <a:schemeClr val="accent4">
            <a:hueOff val="-2057156"/>
            <a:satOff val="-5690"/>
            <a:lumOff val="353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7478" tIns="81280" rIns="81280" bIns="81280" numCol="1" spcCol="1270" anchor="ctr" anchorCtr="0">
          <a:noAutofit/>
        </a:bodyPr>
        <a:lstStyle/>
        <a:p>
          <a:pPr lvl="0" algn="l" defTabSz="1422400">
            <a:lnSpc>
              <a:spcPct val="90000"/>
            </a:lnSpc>
            <a:spcBef>
              <a:spcPct val="0"/>
            </a:spcBef>
            <a:spcAft>
              <a:spcPct val="35000"/>
            </a:spcAft>
          </a:pPr>
          <a:r>
            <a:rPr lang="en-AU" sz="3200" b="1" kern="1200" dirty="0"/>
            <a:t>Sentinel Facial features</a:t>
          </a:r>
        </a:p>
      </dsp:txBody>
      <dsp:txXfrm>
        <a:off x="648781" y="3530485"/>
        <a:ext cx="7622353" cy="1004697"/>
      </dsp:txXfrm>
    </dsp:sp>
    <dsp:sp modelId="{63FB75F9-2BF2-4BC7-8160-A42B6C1D9E41}">
      <dsp:nvSpPr>
        <dsp:cNvPr id="0" name=""/>
        <dsp:cNvSpPr/>
      </dsp:nvSpPr>
      <dsp:spPr>
        <a:xfrm>
          <a:off x="46467" y="3425137"/>
          <a:ext cx="1255871" cy="1255871"/>
        </a:xfrm>
        <a:prstGeom prst="ellipse">
          <a:avLst/>
        </a:prstGeom>
        <a:blipFill rotWithShape="0">
          <a:blip xmlns:r="http://schemas.openxmlformats.org/officeDocument/2006/relationships" r:embed="rId5">
            <a:duotone>
              <a:prstClr val="black"/>
              <a:schemeClr val="accent2">
                <a:tint val="45000"/>
                <a:satMod val="400000"/>
              </a:schemeClr>
            </a:duotone>
            <a:extLst>
              <a:ext uri="{96DAC541-7B7A-43D3-8B79-37D633B846F1}">
                <asvg:svgBlip xmlns="" xmlns:asvg="http://schemas.microsoft.com/office/drawing/2016/SVG/main" r:embed="rId6"/>
              </a:ext>
            </a:extLst>
          </a:blip>
          <a:srcRect/>
          <a:stretch>
            <a:fillRect/>
          </a:stretch>
        </a:blipFill>
        <a:ln w="12700" cap="flat" cmpd="sng" algn="ctr">
          <a:solidFill>
            <a:schemeClr val="accent4">
              <a:hueOff val="-2057156"/>
              <a:satOff val="-5690"/>
              <a:lumOff val="353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83CEC1-2056-468D-94D5-EF79FAE29C07}">
      <dsp:nvSpPr>
        <dsp:cNvPr id="0" name=""/>
        <dsp:cNvSpPr/>
      </dsp:nvSpPr>
      <dsp:spPr>
        <a:xfrm>
          <a:off x="2015" y="0"/>
          <a:ext cx="3135921" cy="326303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a:t>Sentinel Facial Features</a:t>
          </a:r>
        </a:p>
      </dsp:txBody>
      <dsp:txXfrm>
        <a:off x="2015" y="1305212"/>
        <a:ext cx="3135921" cy="1305212"/>
      </dsp:txXfrm>
    </dsp:sp>
    <dsp:sp modelId="{AB213E16-1005-4139-A778-A08BBDF2EAC1}">
      <dsp:nvSpPr>
        <dsp:cNvPr id="0" name=""/>
        <dsp:cNvSpPr/>
      </dsp:nvSpPr>
      <dsp:spPr>
        <a:xfrm>
          <a:off x="1026681" y="195781"/>
          <a:ext cx="1086588" cy="1086588"/>
        </a:xfrm>
        <a:prstGeom prst="ellipse">
          <a:avLst/>
        </a:prstGeom>
        <a:blipFill rotWithShape="1">
          <a:blip xmlns:r="http://schemas.openxmlformats.org/officeDocument/2006/relationships" r:embed="rId1"/>
          <a:srcRect/>
          <a:stretch>
            <a:fillRect/>
          </a:stretch>
        </a:blip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EBD2F4-781A-4FDB-8307-9501CDA3D523}">
      <dsp:nvSpPr>
        <dsp:cNvPr id="0" name=""/>
        <dsp:cNvSpPr/>
      </dsp:nvSpPr>
      <dsp:spPr>
        <a:xfrm>
          <a:off x="3232014" y="0"/>
          <a:ext cx="3135921" cy="326303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a:t>Microcephaly </a:t>
          </a:r>
        </a:p>
        <a:p>
          <a:pPr lvl="0" algn="ctr" defTabSz="1244600">
            <a:lnSpc>
              <a:spcPct val="90000"/>
            </a:lnSpc>
            <a:spcBef>
              <a:spcPct val="0"/>
            </a:spcBef>
            <a:spcAft>
              <a:spcPct val="35000"/>
            </a:spcAft>
          </a:pPr>
          <a:endParaRPr lang="en-US" sz="2800" b="1" kern="1200" dirty="0"/>
        </a:p>
      </dsp:txBody>
      <dsp:txXfrm>
        <a:off x="3232014" y="1305212"/>
        <a:ext cx="3135921" cy="1305212"/>
      </dsp:txXfrm>
    </dsp:sp>
    <dsp:sp modelId="{6E0FADDB-2ED4-4054-94B9-102B5E0A4297}">
      <dsp:nvSpPr>
        <dsp:cNvPr id="0" name=""/>
        <dsp:cNvSpPr/>
      </dsp:nvSpPr>
      <dsp:spPr>
        <a:xfrm>
          <a:off x="4256680" y="195781"/>
          <a:ext cx="1086588" cy="1086588"/>
        </a:xfrm>
        <a:prstGeom prst="ellipse">
          <a:avLst/>
        </a:prstGeom>
        <a:blipFill rotWithShape="1">
          <a:blip xmlns:r="http://schemas.openxmlformats.org/officeDocument/2006/relationships" r:embed="rId2"/>
          <a:srcRect/>
          <a:stretch>
            <a:fillRect/>
          </a:stretch>
        </a:blip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B45386-1C41-4BEB-A7E1-AD711646010D}">
      <dsp:nvSpPr>
        <dsp:cNvPr id="0" name=""/>
        <dsp:cNvSpPr/>
      </dsp:nvSpPr>
      <dsp:spPr>
        <a:xfrm>
          <a:off x="6462013" y="0"/>
          <a:ext cx="3135921" cy="326303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a:t>Growth impairment</a:t>
          </a:r>
        </a:p>
      </dsp:txBody>
      <dsp:txXfrm>
        <a:off x="6462013" y="1305212"/>
        <a:ext cx="3135921" cy="1305212"/>
      </dsp:txXfrm>
    </dsp:sp>
    <dsp:sp modelId="{012C0470-43FF-4574-9A28-3CD9CE0AAA32}">
      <dsp:nvSpPr>
        <dsp:cNvPr id="0" name=""/>
        <dsp:cNvSpPr/>
      </dsp:nvSpPr>
      <dsp:spPr>
        <a:xfrm>
          <a:off x="7486679" y="195781"/>
          <a:ext cx="1086588" cy="1086588"/>
        </a:xfrm>
        <a:prstGeom prst="ellipse">
          <a:avLst/>
        </a:prstGeom>
        <a:blipFill rotWithShape="1">
          <a:blip xmlns:r="http://schemas.openxmlformats.org/officeDocument/2006/relationships" r:embed="rId3"/>
          <a:srcRect/>
          <a:stretch>
            <a:fillRect/>
          </a:stretch>
        </a:blip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EB5A35-1CBC-4744-BF05-F61F8A531A6F}">
      <dsp:nvSpPr>
        <dsp:cNvPr id="0" name=""/>
        <dsp:cNvSpPr/>
      </dsp:nvSpPr>
      <dsp:spPr>
        <a:xfrm>
          <a:off x="485653" y="2429864"/>
          <a:ext cx="8831954" cy="489454"/>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3B13E-6207-433A-9A5A-708E3DDF54BB}">
      <dsp:nvSpPr>
        <dsp:cNvPr id="0" name=""/>
        <dsp:cNvSpPr/>
      </dsp:nvSpPr>
      <dsp:spPr>
        <a:xfrm>
          <a:off x="-5678863" y="-869439"/>
          <a:ext cx="6762363" cy="6762363"/>
        </a:xfrm>
        <a:prstGeom prst="blockArc">
          <a:avLst>
            <a:gd name="adj1" fmla="val 18900000"/>
            <a:gd name="adj2" fmla="val 2700000"/>
            <a:gd name="adj3" fmla="val 319"/>
          </a:avLst>
        </a:pr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B3A11A-8634-4DAE-A127-8741C3E847E5}">
      <dsp:nvSpPr>
        <dsp:cNvPr id="0" name=""/>
        <dsp:cNvSpPr/>
      </dsp:nvSpPr>
      <dsp:spPr>
        <a:xfrm>
          <a:off x="746462" y="502348"/>
          <a:ext cx="7523948" cy="100469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7478" tIns="71120" rIns="71120" bIns="71120" numCol="1" spcCol="1270" anchor="ctr" anchorCtr="0">
          <a:noAutofit/>
        </a:bodyPr>
        <a:lstStyle/>
        <a:p>
          <a:pPr lvl="0" algn="l" defTabSz="1244600">
            <a:lnSpc>
              <a:spcPct val="90000"/>
            </a:lnSpc>
            <a:spcBef>
              <a:spcPct val="0"/>
            </a:spcBef>
            <a:spcAft>
              <a:spcPct val="35000"/>
            </a:spcAft>
          </a:pPr>
          <a:r>
            <a:rPr lang="en-AU" sz="2800" b="1" kern="1200" dirty="0" smtClean="0"/>
            <a:t>Confirmed Prenatal </a:t>
          </a:r>
          <a:r>
            <a:rPr lang="en-AU" sz="2800" b="1" kern="1200" dirty="0"/>
            <a:t>alcohol exposure </a:t>
          </a:r>
        </a:p>
      </dsp:txBody>
      <dsp:txXfrm>
        <a:off x="746462" y="502348"/>
        <a:ext cx="7523948" cy="1004697"/>
      </dsp:txXfrm>
    </dsp:sp>
    <dsp:sp modelId="{9B3B2E21-98E9-424A-A41A-B1A4B7E9094D}">
      <dsp:nvSpPr>
        <dsp:cNvPr id="0" name=""/>
        <dsp:cNvSpPr/>
      </dsp:nvSpPr>
      <dsp:spPr>
        <a:xfrm>
          <a:off x="69324" y="376761"/>
          <a:ext cx="1255871" cy="1255871"/>
        </a:xfrm>
        <a:prstGeom prst="ellipse">
          <a:avLst/>
        </a:prstGeom>
        <a:blipFill rotWithShape="0">
          <a:blip xmlns:r="http://schemas.openxmlformats.org/officeDocument/2006/relationships" r:embed="rId1">
            <a:duotone>
              <a:prstClr val="black"/>
              <a:schemeClr val="accent2">
                <a:tint val="45000"/>
                <a:satMod val="400000"/>
              </a:schemeClr>
            </a:duotone>
            <a:extLst>
              <a:ext uri="{96DAC541-7B7A-43D3-8B79-37D633B846F1}">
                <asvg:svgBlip xmlns="" xmlns:asvg="http://schemas.microsoft.com/office/drawing/2016/SVG/main" r:embed="rId2"/>
              </a:ext>
            </a:extLst>
          </a:blip>
          <a:srcRect/>
          <a:stretch>
            <a:fillRect/>
          </a:stretch>
        </a:blip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17B6AB-6CFF-4081-9389-AC47AC846133}">
      <dsp:nvSpPr>
        <dsp:cNvPr id="0" name=""/>
        <dsp:cNvSpPr/>
      </dsp:nvSpPr>
      <dsp:spPr>
        <a:xfrm>
          <a:off x="1011957" y="2023439"/>
          <a:ext cx="7257145" cy="1004697"/>
        </a:xfrm>
        <a:prstGeom prst="rect">
          <a:avLst/>
        </a:prstGeom>
        <a:solidFill>
          <a:schemeClr val="accent4">
            <a:hueOff val="-1028578"/>
            <a:satOff val="-2845"/>
            <a:lumOff val="176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7478" tIns="81280" rIns="81280" bIns="81280" numCol="1" spcCol="1270" anchor="ctr" anchorCtr="0">
          <a:noAutofit/>
        </a:bodyPr>
        <a:lstStyle/>
        <a:p>
          <a:pPr lvl="0" algn="l" defTabSz="1422400">
            <a:lnSpc>
              <a:spcPct val="90000"/>
            </a:lnSpc>
            <a:spcBef>
              <a:spcPct val="0"/>
            </a:spcBef>
            <a:spcAft>
              <a:spcPct val="35000"/>
            </a:spcAft>
          </a:pPr>
          <a:r>
            <a:rPr lang="en-AU" sz="3200" b="1" kern="1200" dirty="0"/>
            <a:t>Neurodevelopmental </a:t>
          </a:r>
          <a:r>
            <a:rPr lang="en-AU" sz="3200" b="1" kern="1200" dirty="0" smtClean="0"/>
            <a:t>impairment in 7 domains</a:t>
          </a:r>
          <a:endParaRPr lang="en-AU" sz="3200" b="1" kern="1200" dirty="0"/>
        </a:p>
      </dsp:txBody>
      <dsp:txXfrm>
        <a:off x="1011957" y="2023439"/>
        <a:ext cx="7257145" cy="1004697"/>
      </dsp:txXfrm>
    </dsp:sp>
    <dsp:sp modelId="{67254F70-01D0-4DC1-8A25-E7BA1CE7C70B}">
      <dsp:nvSpPr>
        <dsp:cNvPr id="0" name=""/>
        <dsp:cNvSpPr/>
      </dsp:nvSpPr>
      <dsp:spPr>
        <a:xfrm>
          <a:off x="417388" y="1869515"/>
          <a:ext cx="1255871" cy="1255871"/>
        </a:xfrm>
        <a:prstGeom prst="ellipse">
          <a:avLst/>
        </a:prstGeom>
        <a:blipFill rotWithShape="0">
          <a:blip xmlns:r="http://schemas.openxmlformats.org/officeDocument/2006/relationships" r:embed="rId3">
            <a:duotone>
              <a:prstClr val="black"/>
              <a:schemeClr val="accent2">
                <a:tint val="45000"/>
                <a:satMod val="400000"/>
              </a:schemeClr>
            </a:duotone>
            <a:extLst>
              <a:ext uri="{96DAC541-7B7A-43D3-8B79-37D633B846F1}">
                <asvg:svgBlip xmlns="" xmlns:asvg="http://schemas.microsoft.com/office/drawing/2016/SVG/main" r:embed="rId4"/>
              </a:ext>
            </a:extLst>
          </a:blip>
          <a:srcRect/>
          <a:stretch>
            <a:fillRect/>
          </a:stretch>
        </a:blipFill>
        <a:ln w="12700" cap="flat" cmpd="sng" algn="ctr">
          <a:solidFill>
            <a:schemeClr val="accent4">
              <a:hueOff val="-1028578"/>
              <a:satOff val="-2845"/>
              <a:lumOff val="1765"/>
              <a:alphaOff val="0"/>
            </a:schemeClr>
          </a:solidFill>
          <a:prstDash val="solid"/>
        </a:ln>
        <a:effectLst/>
      </dsp:spPr>
      <dsp:style>
        <a:lnRef idx="2">
          <a:scrgbClr r="0" g="0" b="0"/>
        </a:lnRef>
        <a:fillRef idx="1">
          <a:scrgbClr r="0" g="0" b="0"/>
        </a:fillRef>
        <a:effectRef idx="0">
          <a:scrgbClr r="0" g="0" b="0"/>
        </a:effectRef>
        <a:fontRef idx="minor"/>
      </dsp:style>
    </dsp:sp>
    <dsp:sp modelId="{F816534A-8F4D-4B5F-8E8A-0EBB99491F99}">
      <dsp:nvSpPr>
        <dsp:cNvPr id="0" name=""/>
        <dsp:cNvSpPr/>
      </dsp:nvSpPr>
      <dsp:spPr>
        <a:xfrm>
          <a:off x="648781" y="3530485"/>
          <a:ext cx="7622353" cy="1004697"/>
        </a:xfrm>
        <a:prstGeom prst="rect">
          <a:avLst/>
        </a:prstGeom>
        <a:solidFill>
          <a:schemeClr val="accent4">
            <a:hueOff val="-2057156"/>
            <a:satOff val="-5690"/>
            <a:lumOff val="353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7478" tIns="81280" rIns="81280" bIns="81280" numCol="1" spcCol="1270" anchor="ctr" anchorCtr="0">
          <a:noAutofit/>
        </a:bodyPr>
        <a:lstStyle/>
        <a:p>
          <a:pPr lvl="0" algn="l" defTabSz="1422400">
            <a:lnSpc>
              <a:spcPct val="90000"/>
            </a:lnSpc>
            <a:spcBef>
              <a:spcPct val="0"/>
            </a:spcBef>
            <a:spcAft>
              <a:spcPct val="35000"/>
            </a:spcAft>
          </a:pPr>
          <a:r>
            <a:rPr lang="en-AU" sz="3200" b="1" kern="1200" dirty="0" smtClean="0"/>
            <a:t>1 Sentinel </a:t>
          </a:r>
          <a:r>
            <a:rPr lang="en-AU" sz="3200" b="1" kern="1200"/>
            <a:t>Facial </a:t>
          </a:r>
          <a:r>
            <a:rPr lang="en-AU" sz="3200" b="1" kern="1200" smtClean="0"/>
            <a:t>feature</a:t>
          </a:r>
          <a:endParaRPr lang="en-AU" sz="3200" b="1" kern="1200" dirty="0"/>
        </a:p>
      </dsp:txBody>
      <dsp:txXfrm>
        <a:off x="648781" y="3530485"/>
        <a:ext cx="7622353" cy="1004697"/>
      </dsp:txXfrm>
    </dsp:sp>
    <dsp:sp modelId="{63FB75F9-2BF2-4BC7-8160-A42B6C1D9E41}">
      <dsp:nvSpPr>
        <dsp:cNvPr id="0" name=""/>
        <dsp:cNvSpPr/>
      </dsp:nvSpPr>
      <dsp:spPr>
        <a:xfrm>
          <a:off x="46467" y="3425137"/>
          <a:ext cx="1255871" cy="1255871"/>
        </a:xfrm>
        <a:prstGeom prst="ellipse">
          <a:avLst/>
        </a:prstGeom>
        <a:blipFill rotWithShape="0">
          <a:blip xmlns:r="http://schemas.openxmlformats.org/officeDocument/2006/relationships" r:embed="rId5">
            <a:duotone>
              <a:prstClr val="black"/>
              <a:schemeClr val="accent2">
                <a:tint val="45000"/>
                <a:satMod val="400000"/>
              </a:schemeClr>
            </a:duotone>
            <a:extLst>
              <a:ext uri="{96DAC541-7B7A-43D3-8B79-37D633B846F1}">
                <asvg:svgBlip xmlns="" xmlns:asvg="http://schemas.microsoft.com/office/drawing/2016/SVG/main" r:embed="rId6"/>
              </a:ext>
            </a:extLst>
          </a:blip>
          <a:srcRect/>
          <a:stretch>
            <a:fillRect/>
          </a:stretch>
        </a:blipFill>
        <a:ln w="12700" cap="flat" cmpd="sng" algn="ctr">
          <a:solidFill>
            <a:schemeClr val="accent4">
              <a:hueOff val="-2057156"/>
              <a:satOff val="-5690"/>
              <a:lumOff val="353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3B13E-6207-433A-9A5A-708E3DDF54BB}">
      <dsp:nvSpPr>
        <dsp:cNvPr id="0" name=""/>
        <dsp:cNvSpPr/>
      </dsp:nvSpPr>
      <dsp:spPr>
        <a:xfrm>
          <a:off x="-6488202" y="-992697"/>
          <a:ext cx="7725498" cy="7725498"/>
        </a:xfrm>
        <a:prstGeom prst="blockArc">
          <a:avLst>
            <a:gd name="adj1" fmla="val 18900000"/>
            <a:gd name="adj2" fmla="val 2700000"/>
            <a:gd name="adj3" fmla="val 280"/>
          </a:avLst>
        </a:pr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B3A11A-8634-4DAE-A127-8741C3E847E5}">
      <dsp:nvSpPr>
        <dsp:cNvPr id="0" name=""/>
        <dsp:cNvSpPr/>
      </dsp:nvSpPr>
      <dsp:spPr>
        <a:xfrm>
          <a:off x="796726" y="574010"/>
          <a:ext cx="7825887" cy="114802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1241" tIns="40640" rIns="40640" bIns="40640" numCol="1" spcCol="1270" anchor="ctr" anchorCtr="0">
          <a:noAutofit/>
        </a:bodyPr>
        <a:lstStyle/>
        <a:p>
          <a:pPr lvl="0" algn="l" defTabSz="711200">
            <a:lnSpc>
              <a:spcPct val="90000"/>
            </a:lnSpc>
            <a:spcBef>
              <a:spcPct val="0"/>
            </a:spcBef>
            <a:spcAft>
              <a:spcPct val="35000"/>
            </a:spcAft>
          </a:pPr>
          <a:r>
            <a:rPr lang="en-US" sz="1600" b="1" kern="1200" dirty="0"/>
            <a:t>Confirmed </a:t>
          </a:r>
          <a:r>
            <a:rPr lang="en-US" sz="1600" b="1" kern="1200" dirty="0" smtClean="0"/>
            <a:t>exposure</a:t>
          </a:r>
          <a:endParaRPr lang="en-AU" sz="1600" b="1" kern="1200" dirty="0"/>
        </a:p>
      </dsp:txBody>
      <dsp:txXfrm>
        <a:off x="796726" y="574010"/>
        <a:ext cx="7825887" cy="1148020"/>
      </dsp:txXfrm>
    </dsp:sp>
    <dsp:sp modelId="{9B3B2E21-98E9-424A-A41A-B1A4B7E9094D}">
      <dsp:nvSpPr>
        <dsp:cNvPr id="0" name=""/>
        <dsp:cNvSpPr/>
      </dsp:nvSpPr>
      <dsp:spPr>
        <a:xfrm>
          <a:off x="79213" y="430507"/>
          <a:ext cx="1435025" cy="1435025"/>
        </a:xfrm>
        <a:prstGeom prst="ellipse">
          <a:avLst/>
        </a:prstGeom>
        <a:blipFill rotWithShape="0">
          <a:blip xmlns:r="http://schemas.openxmlformats.org/officeDocument/2006/relationships" r:embed="rId1">
            <a:duotone>
              <a:prstClr val="black"/>
              <a:schemeClr val="accent2">
                <a:tint val="45000"/>
                <a:satMod val="400000"/>
              </a:schemeClr>
            </a:duotone>
            <a:extLst>
              <a:ext uri="{96DAC541-7B7A-43D3-8B79-37D633B846F1}">
                <asvg:svgBlip xmlns="" xmlns:asvg="http://schemas.microsoft.com/office/drawing/2016/SVG/main" r:embed="rId2"/>
              </a:ext>
            </a:extLst>
          </a:blip>
          <a:srcRect/>
          <a:stretch>
            <a:fillRect/>
          </a:stretch>
        </a:blip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8DCCFB-FFE7-4D2A-9A8E-F7BB14682648}">
      <dsp:nvSpPr>
        <dsp:cNvPr id="0" name=""/>
        <dsp:cNvSpPr/>
      </dsp:nvSpPr>
      <dsp:spPr>
        <a:xfrm>
          <a:off x="1214031" y="2296041"/>
          <a:ext cx="7408581" cy="1148020"/>
        </a:xfrm>
        <a:prstGeom prst="rect">
          <a:avLst/>
        </a:prstGeom>
        <a:solidFill>
          <a:schemeClr val="accent4">
            <a:hueOff val="-1028578"/>
            <a:satOff val="-2845"/>
            <a:lumOff val="176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1241" tIns="35560" rIns="35560" bIns="35560" numCol="1" spcCol="1270" anchor="ctr" anchorCtr="0">
          <a:noAutofit/>
        </a:bodyPr>
        <a:lstStyle/>
        <a:p>
          <a:pPr lvl="0" algn="l" defTabSz="622300">
            <a:lnSpc>
              <a:spcPct val="90000"/>
            </a:lnSpc>
            <a:spcBef>
              <a:spcPct val="0"/>
            </a:spcBef>
            <a:spcAft>
              <a:spcPct val="35000"/>
            </a:spcAft>
          </a:pPr>
          <a:r>
            <a:rPr lang="en-US" sz="1400" b="1" kern="1200" dirty="0"/>
            <a:t>Severe impairment 3 or more domains</a:t>
          </a:r>
        </a:p>
        <a:p>
          <a:pPr lvl="0" algn="l" defTabSz="622300">
            <a:lnSpc>
              <a:spcPct val="90000"/>
            </a:lnSpc>
            <a:spcBef>
              <a:spcPct val="0"/>
            </a:spcBef>
            <a:spcAft>
              <a:spcPct val="35000"/>
            </a:spcAft>
          </a:pPr>
          <a:r>
            <a:rPr lang="en-US" sz="1400" b="1" i="1" kern="1200" dirty="0"/>
            <a:t>Structural </a:t>
          </a:r>
          <a:r>
            <a:rPr lang="en-US" sz="1400" b="0" kern="1200" dirty="0"/>
            <a:t>- e.g. microcephaly </a:t>
          </a:r>
          <a:r>
            <a:rPr lang="en-US" sz="1400" b="0" i="0" kern="1200" dirty="0"/>
            <a:t>&lt;3</a:t>
          </a:r>
          <a:r>
            <a:rPr lang="en-US" sz="1400" b="0" i="0" kern="1200" baseline="30000" dirty="0"/>
            <a:t>rd</a:t>
          </a:r>
          <a:r>
            <a:rPr lang="en-US" sz="1400" b="0" i="0" kern="1200" dirty="0"/>
            <a:t> pc</a:t>
          </a:r>
        </a:p>
        <a:p>
          <a:pPr lvl="0" algn="l" defTabSz="622300">
            <a:lnSpc>
              <a:spcPct val="90000"/>
            </a:lnSpc>
            <a:spcBef>
              <a:spcPct val="0"/>
            </a:spcBef>
            <a:spcAft>
              <a:spcPct val="35000"/>
            </a:spcAft>
          </a:pPr>
          <a:r>
            <a:rPr lang="en-US" sz="1400" b="1" i="1" kern="1200" dirty="0"/>
            <a:t>Functional</a:t>
          </a:r>
          <a:r>
            <a:rPr lang="en-US" sz="1400" b="0" kern="1200" dirty="0"/>
            <a:t> - e.g. Cognition, Language </a:t>
          </a:r>
          <a:r>
            <a:rPr lang="en-US" sz="1400" b="0" i="0" kern="1200" dirty="0"/>
            <a:t>&lt;3</a:t>
          </a:r>
          <a:r>
            <a:rPr lang="en-US" sz="1400" b="0" i="0" kern="1200" baseline="30000" dirty="0"/>
            <a:t>rd</a:t>
          </a:r>
          <a:r>
            <a:rPr lang="en-US" sz="1400" b="0" i="0" kern="1200" dirty="0"/>
            <a:t> pc</a:t>
          </a:r>
          <a:endParaRPr lang="en-US" sz="1400" b="1" kern="1200" dirty="0"/>
        </a:p>
      </dsp:txBody>
      <dsp:txXfrm>
        <a:off x="1214031" y="2296041"/>
        <a:ext cx="7408581" cy="1148020"/>
      </dsp:txXfrm>
    </dsp:sp>
    <dsp:sp modelId="{3DA125F8-3D57-4825-9186-5EE2B89505EF}">
      <dsp:nvSpPr>
        <dsp:cNvPr id="0" name=""/>
        <dsp:cNvSpPr/>
      </dsp:nvSpPr>
      <dsp:spPr>
        <a:xfrm>
          <a:off x="496518" y="2152538"/>
          <a:ext cx="1435025" cy="1435025"/>
        </a:xfrm>
        <a:prstGeom prst="ellipse">
          <a:avLst/>
        </a:prstGeom>
        <a:blipFill rotWithShape="0">
          <a:blip xmlns:r="http://schemas.openxmlformats.org/officeDocument/2006/relationships" r:embed="rId3">
            <a:duotone>
              <a:prstClr val="black"/>
              <a:schemeClr val="accent2">
                <a:tint val="45000"/>
                <a:satMod val="400000"/>
              </a:schemeClr>
            </a:duotone>
            <a:extLst>
              <a:ext uri="{96DAC541-7B7A-43D3-8B79-37D633B846F1}">
                <asvg:svgBlip xmlns="" xmlns:asvg="http://schemas.microsoft.com/office/drawing/2016/SVG/main" r:embed="rId4"/>
              </a:ext>
            </a:extLst>
          </a:blip>
          <a:srcRect/>
          <a:stretch>
            <a:fillRect/>
          </a:stretch>
        </a:blipFill>
        <a:ln w="12700" cap="flat" cmpd="sng" algn="ctr">
          <a:solidFill>
            <a:schemeClr val="accent4">
              <a:hueOff val="-1028578"/>
              <a:satOff val="-2845"/>
              <a:lumOff val="1765"/>
              <a:alphaOff val="0"/>
            </a:schemeClr>
          </a:solidFill>
          <a:prstDash val="solid"/>
        </a:ln>
        <a:effectLst/>
      </dsp:spPr>
      <dsp:style>
        <a:lnRef idx="2">
          <a:scrgbClr r="0" g="0" b="0"/>
        </a:lnRef>
        <a:fillRef idx="1">
          <a:scrgbClr r="0" g="0" b="0"/>
        </a:fillRef>
        <a:effectRef idx="0">
          <a:scrgbClr r="0" g="0" b="0"/>
        </a:effectRef>
        <a:fontRef idx="minor"/>
      </dsp:style>
    </dsp:sp>
    <dsp:sp modelId="{A73ABB0F-73F5-48E5-871D-F6C03E7AC9DF}">
      <dsp:nvSpPr>
        <dsp:cNvPr id="0" name=""/>
        <dsp:cNvSpPr/>
      </dsp:nvSpPr>
      <dsp:spPr>
        <a:xfrm>
          <a:off x="796726" y="4018072"/>
          <a:ext cx="7825887" cy="1148020"/>
        </a:xfrm>
        <a:prstGeom prst="rect">
          <a:avLst/>
        </a:prstGeom>
        <a:solidFill>
          <a:schemeClr val="accent4">
            <a:hueOff val="-2057156"/>
            <a:satOff val="-5690"/>
            <a:lumOff val="353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1241" tIns="40640" rIns="40640" bIns="40640" numCol="1" spcCol="1270" anchor="ctr" anchorCtr="0">
          <a:noAutofit/>
        </a:bodyPr>
        <a:lstStyle/>
        <a:p>
          <a:pPr lvl="0" algn="l" defTabSz="711200">
            <a:lnSpc>
              <a:spcPct val="90000"/>
            </a:lnSpc>
            <a:spcBef>
              <a:spcPct val="0"/>
            </a:spcBef>
            <a:spcAft>
              <a:spcPct val="35000"/>
            </a:spcAft>
          </a:pPr>
          <a:r>
            <a:rPr lang="en-US" sz="1600" b="1" kern="1200" dirty="0"/>
            <a:t>Small palpebral fissure length (PFL) </a:t>
          </a:r>
          <a:r>
            <a:rPr lang="en-US" sz="1600" b="0" kern="1200" dirty="0"/>
            <a:t>&lt;3</a:t>
          </a:r>
          <a:r>
            <a:rPr lang="en-US" sz="1600" b="0" kern="1200" baseline="30000" dirty="0"/>
            <a:t>rd</a:t>
          </a:r>
          <a:r>
            <a:rPr lang="en-US" sz="1600" b="0" kern="1200" dirty="0"/>
            <a:t> pc</a:t>
          </a:r>
        </a:p>
        <a:p>
          <a:pPr lvl="0" algn="l" defTabSz="711200">
            <a:lnSpc>
              <a:spcPct val="90000"/>
            </a:lnSpc>
            <a:spcBef>
              <a:spcPct val="0"/>
            </a:spcBef>
            <a:spcAft>
              <a:spcPct val="35000"/>
            </a:spcAft>
          </a:pPr>
          <a:r>
            <a:rPr lang="en-US" sz="1600" b="1" kern="1200" dirty="0"/>
            <a:t>Smooth philtrum </a:t>
          </a:r>
          <a:r>
            <a:rPr lang="en-US" sz="1600" b="0" kern="1200" dirty="0"/>
            <a:t>Rank 4 or 5 </a:t>
          </a:r>
        </a:p>
        <a:p>
          <a:pPr lvl="0" algn="l" defTabSz="711200">
            <a:lnSpc>
              <a:spcPct val="90000"/>
            </a:lnSpc>
            <a:spcBef>
              <a:spcPct val="0"/>
            </a:spcBef>
            <a:spcAft>
              <a:spcPct val="35000"/>
            </a:spcAft>
          </a:pPr>
          <a:r>
            <a:rPr lang="en-US" sz="1600" b="1" kern="1200" dirty="0"/>
            <a:t>Thin upper lip </a:t>
          </a:r>
          <a:r>
            <a:rPr lang="en-US" sz="1600" b="0" kern="1200" dirty="0"/>
            <a:t>Rank 4 or 5</a:t>
          </a:r>
        </a:p>
      </dsp:txBody>
      <dsp:txXfrm>
        <a:off x="796726" y="4018072"/>
        <a:ext cx="7825887" cy="1148020"/>
      </dsp:txXfrm>
    </dsp:sp>
    <dsp:sp modelId="{E84692A3-7D3C-4BFE-A139-0EDDA1B3007C}">
      <dsp:nvSpPr>
        <dsp:cNvPr id="0" name=""/>
        <dsp:cNvSpPr/>
      </dsp:nvSpPr>
      <dsp:spPr>
        <a:xfrm>
          <a:off x="79213" y="3874569"/>
          <a:ext cx="1435025" cy="1435025"/>
        </a:xfrm>
        <a:prstGeom prst="ellipse">
          <a:avLst/>
        </a:prstGeom>
        <a:blipFill rotWithShape="0">
          <a:blip xmlns:r="http://schemas.openxmlformats.org/officeDocument/2006/relationships" r:embed="rId5">
            <a:duotone>
              <a:prstClr val="black"/>
              <a:schemeClr val="accent2">
                <a:tint val="45000"/>
                <a:satMod val="400000"/>
              </a:schemeClr>
            </a:duotone>
            <a:extLst>
              <a:ext uri="{96DAC541-7B7A-43D3-8B79-37D633B846F1}">
                <asvg:svgBlip xmlns="" xmlns:asvg="http://schemas.microsoft.com/office/drawing/2016/SVG/main" r:embed="rId6"/>
              </a:ext>
            </a:extLst>
          </a:blip>
          <a:srcRect/>
          <a:stretch>
            <a:fillRect/>
          </a:stretch>
        </a:blipFill>
        <a:ln w="12700" cap="flat" cmpd="sng" algn="ctr">
          <a:solidFill>
            <a:schemeClr val="accent4">
              <a:hueOff val="-2057156"/>
              <a:satOff val="-5690"/>
              <a:lumOff val="353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AD5AA-44E3-4CE0-8A83-779B0F26AB99}">
      <dsp:nvSpPr>
        <dsp:cNvPr id="0" name=""/>
        <dsp:cNvSpPr/>
      </dsp:nvSpPr>
      <dsp:spPr>
        <a:xfrm>
          <a:off x="897249" y="0"/>
          <a:ext cx="1800225" cy="18002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a:ln w="9525" cap="flat" cmpd="sng" algn="ctr">
          <a:solidFill>
            <a:schemeClr val="accent1">
              <a:shade val="50000"/>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557064BB-30B2-45A6-9FAD-B23760BF13AE}">
      <dsp:nvSpPr>
        <dsp:cNvPr id="0" name=""/>
        <dsp:cNvSpPr/>
      </dsp:nvSpPr>
      <dsp:spPr>
        <a:xfrm>
          <a:off x="897249" y="0"/>
          <a:ext cx="180" cy="3600450"/>
        </a:xfrm>
        <a:prstGeom prst="line">
          <a:avLst/>
        </a:pr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CA7DD19-FEA4-44CC-8C56-60E526D692A2}">
      <dsp:nvSpPr>
        <dsp:cNvPr id="0" name=""/>
        <dsp:cNvSpPr/>
      </dsp:nvSpPr>
      <dsp:spPr>
        <a:xfrm>
          <a:off x="897249" y="1800225"/>
          <a:ext cx="1800225" cy="1800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AU" sz="2000" b="1" kern="1200" dirty="0">
              <a:latin typeface="+mj-lt"/>
            </a:rPr>
            <a:t>Brain structure /neurology</a:t>
          </a:r>
          <a:endParaRPr lang="en-US" sz="2000" b="1" kern="1200" dirty="0">
            <a:latin typeface="+mj-lt"/>
          </a:endParaRPr>
        </a:p>
      </dsp:txBody>
      <dsp:txXfrm>
        <a:off x="897249" y="1800225"/>
        <a:ext cx="1800225" cy="1800225"/>
      </dsp:txXfrm>
    </dsp:sp>
    <dsp:sp modelId="{39A0E89C-2E72-4673-BDED-AD9E376EB55E}">
      <dsp:nvSpPr>
        <dsp:cNvPr id="0" name=""/>
        <dsp:cNvSpPr/>
      </dsp:nvSpPr>
      <dsp:spPr>
        <a:xfrm>
          <a:off x="2698554" y="0"/>
          <a:ext cx="1800225" cy="18002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a:ln w="9525" cap="flat" cmpd="sng" algn="ctr">
          <a:solidFill>
            <a:schemeClr val="accent1">
              <a:shade val="50000"/>
              <a:hueOff val="119522"/>
              <a:satOff val="3550"/>
              <a:lumOff val="15578"/>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54BA21D9-F618-40DF-A024-E3B5F16CBC77}">
      <dsp:nvSpPr>
        <dsp:cNvPr id="0" name=""/>
        <dsp:cNvSpPr/>
      </dsp:nvSpPr>
      <dsp:spPr>
        <a:xfrm>
          <a:off x="2698554" y="0"/>
          <a:ext cx="180" cy="3600450"/>
        </a:xfrm>
        <a:prstGeom prst="line">
          <a:avLst/>
        </a:pr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B744DE1-4B2B-4333-A494-7F838268724F}">
      <dsp:nvSpPr>
        <dsp:cNvPr id="0" name=""/>
        <dsp:cNvSpPr/>
      </dsp:nvSpPr>
      <dsp:spPr>
        <a:xfrm>
          <a:off x="2698554" y="1800225"/>
          <a:ext cx="1800225" cy="1800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AU" sz="2000" b="1" i="1" kern="1200" dirty="0">
              <a:latin typeface="+mj-lt"/>
            </a:rPr>
            <a:t>Motor skills </a:t>
          </a:r>
        </a:p>
      </dsp:txBody>
      <dsp:txXfrm>
        <a:off x="2698554" y="1800225"/>
        <a:ext cx="1800225" cy="1800225"/>
      </dsp:txXfrm>
    </dsp:sp>
    <dsp:sp modelId="{829C495E-81C6-4206-8CFC-E3E4644A7D7E}">
      <dsp:nvSpPr>
        <dsp:cNvPr id="0" name=""/>
        <dsp:cNvSpPr/>
      </dsp:nvSpPr>
      <dsp:spPr>
        <a:xfrm>
          <a:off x="4499859" y="0"/>
          <a:ext cx="1800225" cy="18002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a:ln w="9525" cap="flat" cmpd="sng" algn="ctr">
          <a:solidFill>
            <a:schemeClr val="accent1">
              <a:shade val="50000"/>
              <a:hueOff val="239043"/>
              <a:satOff val="7101"/>
              <a:lumOff val="31156"/>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4717A9C6-6823-4F6E-8D19-4876CFAC75E8}">
      <dsp:nvSpPr>
        <dsp:cNvPr id="0" name=""/>
        <dsp:cNvSpPr/>
      </dsp:nvSpPr>
      <dsp:spPr>
        <a:xfrm>
          <a:off x="4499859" y="0"/>
          <a:ext cx="180" cy="3600450"/>
        </a:xfrm>
        <a:prstGeom prst="line">
          <a:avLst/>
        </a:pr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21430D1-7797-4918-9BE1-DC26A879E24D}">
      <dsp:nvSpPr>
        <dsp:cNvPr id="0" name=""/>
        <dsp:cNvSpPr/>
      </dsp:nvSpPr>
      <dsp:spPr>
        <a:xfrm>
          <a:off x="4499859" y="1800225"/>
          <a:ext cx="1800225" cy="1800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AU" sz="2000" b="1" kern="1200">
              <a:latin typeface="+mj-lt"/>
            </a:rPr>
            <a:t>Cognition </a:t>
          </a:r>
          <a:endParaRPr lang="en-AU" sz="2000" b="1" kern="1200" dirty="0">
            <a:latin typeface="+mj-lt"/>
          </a:endParaRPr>
        </a:p>
      </dsp:txBody>
      <dsp:txXfrm>
        <a:off x="4499859" y="1800225"/>
        <a:ext cx="1800225" cy="1800225"/>
      </dsp:txXfrm>
    </dsp:sp>
    <dsp:sp modelId="{C00EC4C4-100C-4394-8B91-A89D908F89C3}">
      <dsp:nvSpPr>
        <dsp:cNvPr id="0" name=""/>
        <dsp:cNvSpPr/>
      </dsp:nvSpPr>
      <dsp:spPr>
        <a:xfrm>
          <a:off x="6301164" y="0"/>
          <a:ext cx="1800225" cy="180022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a:blipFill>
        <a:ln w="9525" cap="flat" cmpd="sng" algn="ctr">
          <a:solidFill>
            <a:schemeClr val="accent1">
              <a:shade val="50000"/>
              <a:hueOff val="239043"/>
              <a:satOff val="7101"/>
              <a:lumOff val="31156"/>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6CFDF128-B29D-4019-A26E-17C559F5A4A9}">
      <dsp:nvSpPr>
        <dsp:cNvPr id="0" name=""/>
        <dsp:cNvSpPr/>
      </dsp:nvSpPr>
      <dsp:spPr>
        <a:xfrm>
          <a:off x="6301164" y="0"/>
          <a:ext cx="180" cy="3600450"/>
        </a:xfrm>
        <a:prstGeom prst="line">
          <a:avLst/>
        </a:pr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EFE8C5-5A82-4DE4-9E84-DA24C43AC4AC}">
      <dsp:nvSpPr>
        <dsp:cNvPr id="0" name=""/>
        <dsp:cNvSpPr/>
      </dsp:nvSpPr>
      <dsp:spPr>
        <a:xfrm>
          <a:off x="6301164" y="1800225"/>
          <a:ext cx="1800225" cy="1800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AU" sz="2000" b="1" kern="1200" dirty="0">
              <a:latin typeface="+mj-lt"/>
            </a:rPr>
            <a:t>Language </a:t>
          </a:r>
        </a:p>
      </dsp:txBody>
      <dsp:txXfrm>
        <a:off x="6301164" y="1800225"/>
        <a:ext cx="1800225" cy="1800225"/>
      </dsp:txXfrm>
    </dsp:sp>
    <dsp:sp modelId="{3B4EAA31-BAEE-4678-81C8-CA4A8E5D9D73}">
      <dsp:nvSpPr>
        <dsp:cNvPr id="0" name=""/>
        <dsp:cNvSpPr/>
      </dsp:nvSpPr>
      <dsp:spPr>
        <a:xfrm>
          <a:off x="8102469" y="0"/>
          <a:ext cx="1800225" cy="180022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a:blipFill>
        <a:ln w="9525" cap="flat" cmpd="sng" algn="ctr">
          <a:solidFill>
            <a:schemeClr val="accent1">
              <a:shade val="50000"/>
              <a:hueOff val="119522"/>
              <a:satOff val="3550"/>
              <a:lumOff val="15578"/>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7E6ED23C-5BDE-4453-9612-2F8C2EEE3E0A}">
      <dsp:nvSpPr>
        <dsp:cNvPr id="0" name=""/>
        <dsp:cNvSpPr/>
      </dsp:nvSpPr>
      <dsp:spPr>
        <a:xfrm>
          <a:off x="8102469" y="0"/>
          <a:ext cx="180" cy="3600450"/>
        </a:xfrm>
        <a:prstGeom prst="line">
          <a:avLst/>
        </a:pr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7DE068F-03DA-409B-B29C-944BB104D732}">
      <dsp:nvSpPr>
        <dsp:cNvPr id="0" name=""/>
        <dsp:cNvSpPr/>
      </dsp:nvSpPr>
      <dsp:spPr>
        <a:xfrm>
          <a:off x="8102469" y="1800225"/>
          <a:ext cx="1800225" cy="1800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AU" sz="2000" b="1" kern="1200" dirty="0">
              <a:latin typeface="+mj-lt"/>
            </a:rPr>
            <a:t>Academic Achievement</a:t>
          </a:r>
        </a:p>
      </dsp:txBody>
      <dsp:txXfrm>
        <a:off x="8102469" y="1800225"/>
        <a:ext cx="1800225" cy="18002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AD5AA-44E3-4CE0-8A83-779B0F26AB99}">
      <dsp:nvSpPr>
        <dsp:cNvPr id="0" name=""/>
        <dsp:cNvSpPr/>
      </dsp:nvSpPr>
      <dsp:spPr>
        <a:xfrm>
          <a:off x="502555" y="0"/>
          <a:ext cx="1799999" cy="17999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a:ln w="9525" cap="flat" cmpd="sng" algn="ctr">
          <a:solidFill>
            <a:schemeClr val="accent1">
              <a:shade val="50000"/>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557064BB-30B2-45A6-9FAD-B23760BF13AE}">
      <dsp:nvSpPr>
        <dsp:cNvPr id="0" name=""/>
        <dsp:cNvSpPr/>
      </dsp:nvSpPr>
      <dsp:spPr>
        <a:xfrm>
          <a:off x="502555" y="0"/>
          <a:ext cx="179" cy="3599999"/>
        </a:xfrm>
        <a:prstGeom prst="line">
          <a:avLst/>
        </a:pr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CA7DD19-FEA4-44CC-8C56-60E526D692A2}">
      <dsp:nvSpPr>
        <dsp:cNvPr id="0" name=""/>
        <dsp:cNvSpPr/>
      </dsp:nvSpPr>
      <dsp:spPr>
        <a:xfrm>
          <a:off x="502555" y="1799999"/>
          <a:ext cx="1799999" cy="179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AU" sz="2000" b="1" kern="1200">
              <a:latin typeface="+mj-lt"/>
            </a:rPr>
            <a:t>Memory</a:t>
          </a:r>
          <a:endParaRPr lang="en-US" sz="2000" b="1" kern="1200" dirty="0">
            <a:latin typeface="+mj-lt"/>
          </a:endParaRPr>
        </a:p>
      </dsp:txBody>
      <dsp:txXfrm>
        <a:off x="502555" y="1799999"/>
        <a:ext cx="1799999" cy="1799999"/>
      </dsp:txXfrm>
    </dsp:sp>
    <dsp:sp modelId="{60D7A9C4-8B07-4C11-8E1B-89E7BAED130A}">
      <dsp:nvSpPr>
        <dsp:cNvPr id="0" name=""/>
        <dsp:cNvSpPr/>
      </dsp:nvSpPr>
      <dsp:spPr>
        <a:xfrm>
          <a:off x="2303555" y="0"/>
          <a:ext cx="1799999" cy="17999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a:ln w="9525" cap="flat" cmpd="sng" algn="ctr">
          <a:solidFill>
            <a:schemeClr val="accent1">
              <a:shade val="50000"/>
              <a:hueOff val="119522"/>
              <a:satOff val="3550"/>
              <a:lumOff val="15578"/>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0E78019B-F7CD-4A80-B2EB-CF83E96F46F0}">
      <dsp:nvSpPr>
        <dsp:cNvPr id="0" name=""/>
        <dsp:cNvSpPr/>
      </dsp:nvSpPr>
      <dsp:spPr>
        <a:xfrm>
          <a:off x="2303555" y="0"/>
          <a:ext cx="179" cy="3599999"/>
        </a:xfrm>
        <a:prstGeom prst="line">
          <a:avLst/>
        </a:pr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DF2A53E-ACF6-4A24-941D-9185F06D1661}">
      <dsp:nvSpPr>
        <dsp:cNvPr id="0" name=""/>
        <dsp:cNvSpPr/>
      </dsp:nvSpPr>
      <dsp:spPr>
        <a:xfrm>
          <a:off x="2303555" y="1799999"/>
          <a:ext cx="1799999" cy="179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AU" sz="2000" b="1" kern="1200">
              <a:latin typeface="+mj-lt"/>
            </a:rPr>
            <a:t>Attention</a:t>
          </a:r>
          <a:endParaRPr lang="en-AU" sz="2000" b="1" kern="1200" dirty="0">
            <a:latin typeface="+mj-lt"/>
          </a:endParaRPr>
        </a:p>
      </dsp:txBody>
      <dsp:txXfrm>
        <a:off x="2303555" y="1799999"/>
        <a:ext cx="1799999" cy="1799999"/>
      </dsp:txXfrm>
    </dsp:sp>
    <dsp:sp modelId="{329BBDF2-45BB-4A60-B674-2F4E09F3040D}">
      <dsp:nvSpPr>
        <dsp:cNvPr id="0" name=""/>
        <dsp:cNvSpPr/>
      </dsp:nvSpPr>
      <dsp:spPr>
        <a:xfrm>
          <a:off x="4104556" y="0"/>
          <a:ext cx="1799999" cy="17999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a:ln w="9525" cap="flat" cmpd="sng" algn="ctr">
          <a:solidFill>
            <a:schemeClr val="accent1">
              <a:shade val="50000"/>
              <a:hueOff val="239043"/>
              <a:satOff val="7101"/>
              <a:lumOff val="31156"/>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04D693A8-48F9-4237-A2C0-C82123AB63FF}">
      <dsp:nvSpPr>
        <dsp:cNvPr id="0" name=""/>
        <dsp:cNvSpPr/>
      </dsp:nvSpPr>
      <dsp:spPr>
        <a:xfrm>
          <a:off x="4104556" y="0"/>
          <a:ext cx="179" cy="3599999"/>
        </a:xfrm>
        <a:prstGeom prst="line">
          <a:avLst/>
        </a:pr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305EFF3-2D44-4456-8710-31B8C9E1E3E3}">
      <dsp:nvSpPr>
        <dsp:cNvPr id="0" name=""/>
        <dsp:cNvSpPr/>
      </dsp:nvSpPr>
      <dsp:spPr>
        <a:xfrm>
          <a:off x="4104556" y="1799999"/>
          <a:ext cx="1799999" cy="179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AU" sz="2000" b="1" kern="1200" dirty="0">
              <a:latin typeface="+mj-lt"/>
            </a:rPr>
            <a:t>Executive function, Impulse control Hyperactivity</a:t>
          </a:r>
        </a:p>
      </dsp:txBody>
      <dsp:txXfrm>
        <a:off x="4104556" y="1799999"/>
        <a:ext cx="1799999" cy="1799999"/>
      </dsp:txXfrm>
    </dsp:sp>
    <dsp:sp modelId="{53BBC831-E870-4610-B86D-3CA7E08296C7}">
      <dsp:nvSpPr>
        <dsp:cNvPr id="0" name=""/>
        <dsp:cNvSpPr/>
      </dsp:nvSpPr>
      <dsp:spPr>
        <a:xfrm>
          <a:off x="5905556" y="0"/>
          <a:ext cx="1799999" cy="17999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a:blipFill>
        <a:ln w="9525" cap="flat" cmpd="sng" algn="ctr">
          <a:solidFill>
            <a:schemeClr val="accent1">
              <a:shade val="50000"/>
              <a:hueOff val="239043"/>
              <a:satOff val="7101"/>
              <a:lumOff val="31156"/>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BE935F0E-197D-40E7-88C1-5511A1194077}">
      <dsp:nvSpPr>
        <dsp:cNvPr id="0" name=""/>
        <dsp:cNvSpPr/>
      </dsp:nvSpPr>
      <dsp:spPr>
        <a:xfrm>
          <a:off x="5905556" y="0"/>
          <a:ext cx="179" cy="3599999"/>
        </a:xfrm>
        <a:prstGeom prst="line">
          <a:avLst/>
        </a:pr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883F573-5676-4020-92EF-B794BC94327D}">
      <dsp:nvSpPr>
        <dsp:cNvPr id="0" name=""/>
        <dsp:cNvSpPr/>
      </dsp:nvSpPr>
      <dsp:spPr>
        <a:xfrm>
          <a:off x="5905556" y="1799999"/>
          <a:ext cx="1799999" cy="179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AU" sz="2000" b="1" kern="1200" dirty="0">
              <a:latin typeface="+mj-lt"/>
            </a:rPr>
            <a:t>Affect Regulation</a:t>
          </a:r>
        </a:p>
      </dsp:txBody>
      <dsp:txXfrm>
        <a:off x="5905556" y="1799999"/>
        <a:ext cx="1799999" cy="1799999"/>
      </dsp:txXfrm>
    </dsp:sp>
    <dsp:sp modelId="{898E8535-AAB6-480D-A3D8-60BC5C33FC69}">
      <dsp:nvSpPr>
        <dsp:cNvPr id="0" name=""/>
        <dsp:cNvSpPr/>
      </dsp:nvSpPr>
      <dsp:spPr>
        <a:xfrm>
          <a:off x="7706557" y="0"/>
          <a:ext cx="1799999" cy="179999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a:blipFill>
        <a:ln w="9525" cap="flat" cmpd="sng" algn="ctr">
          <a:solidFill>
            <a:schemeClr val="accent1">
              <a:shade val="50000"/>
              <a:hueOff val="119522"/>
              <a:satOff val="3550"/>
              <a:lumOff val="15578"/>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7C18E7FC-0D3F-46BF-9891-476E0E0CE0DA}">
      <dsp:nvSpPr>
        <dsp:cNvPr id="0" name=""/>
        <dsp:cNvSpPr/>
      </dsp:nvSpPr>
      <dsp:spPr>
        <a:xfrm>
          <a:off x="7706557" y="0"/>
          <a:ext cx="179" cy="3599999"/>
        </a:xfrm>
        <a:prstGeom prst="line">
          <a:avLst/>
        </a:pr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336887B-213B-42CE-9F58-055EBF1C3462}">
      <dsp:nvSpPr>
        <dsp:cNvPr id="0" name=""/>
        <dsp:cNvSpPr/>
      </dsp:nvSpPr>
      <dsp:spPr>
        <a:xfrm>
          <a:off x="7706557" y="1799999"/>
          <a:ext cx="1799999" cy="179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AU" sz="2000" b="1" kern="1200" dirty="0">
              <a:latin typeface="+mj-lt"/>
            </a:rPr>
            <a:t>Adaptive behaviour, Social skills, Social comm.</a:t>
          </a:r>
        </a:p>
      </dsp:txBody>
      <dsp:txXfrm>
        <a:off x="7706557" y="1799999"/>
        <a:ext cx="1799999" cy="17999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AD5AA-44E3-4CE0-8A83-779B0F26AB99}">
      <dsp:nvSpPr>
        <dsp:cNvPr id="0" name=""/>
        <dsp:cNvSpPr/>
      </dsp:nvSpPr>
      <dsp:spPr>
        <a:xfrm>
          <a:off x="2485" y="657527"/>
          <a:ext cx="2375391" cy="23753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a:ln w="9525" cap="flat" cmpd="sng" algn="ctr">
          <a:solidFill>
            <a:schemeClr val="accent1">
              <a:shade val="50000"/>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557064BB-30B2-45A6-9FAD-B23760BF13AE}">
      <dsp:nvSpPr>
        <dsp:cNvPr id="0" name=""/>
        <dsp:cNvSpPr/>
      </dsp:nvSpPr>
      <dsp:spPr>
        <a:xfrm>
          <a:off x="2485" y="657527"/>
          <a:ext cx="237" cy="4750783"/>
        </a:xfrm>
        <a:prstGeom prst="line">
          <a:avLst/>
        </a:pr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CA7DD19-FEA4-44CC-8C56-60E526D692A2}">
      <dsp:nvSpPr>
        <dsp:cNvPr id="0" name=""/>
        <dsp:cNvSpPr/>
      </dsp:nvSpPr>
      <dsp:spPr>
        <a:xfrm>
          <a:off x="2485" y="3032919"/>
          <a:ext cx="2375391" cy="2375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AU" sz="2000" b="1" kern="1200" dirty="0">
              <a:latin typeface="+mj-lt"/>
            </a:rPr>
            <a:t>Brain structure /</a:t>
          </a:r>
          <a:r>
            <a:rPr lang="en-AU" sz="2000" b="1" kern="1200" dirty="0" smtClean="0">
              <a:latin typeface="+mj-lt"/>
            </a:rPr>
            <a:t>neurology</a:t>
          </a:r>
        </a:p>
        <a:p>
          <a:pPr lvl="0" algn="l" defTabSz="889000">
            <a:lnSpc>
              <a:spcPct val="90000"/>
            </a:lnSpc>
            <a:spcBef>
              <a:spcPct val="0"/>
            </a:spcBef>
            <a:spcAft>
              <a:spcPct val="35000"/>
            </a:spcAft>
          </a:pPr>
          <a:endParaRPr lang="en-AU" sz="300" b="1" kern="1200" dirty="0" smtClean="0">
            <a:latin typeface="+mj-lt"/>
          </a:endParaRPr>
        </a:p>
        <a:p>
          <a:pPr lvl="0" algn="l" defTabSz="889000">
            <a:lnSpc>
              <a:spcPct val="90000"/>
            </a:lnSpc>
            <a:spcBef>
              <a:spcPct val="0"/>
            </a:spcBef>
            <a:spcAft>
              <a:spcPct val="35000"/>
            </a:spcAft>
          </a:pPr>
          <a:r>
            <a:rPr lang="en-US" sz="2000" b="1" i="1" kern="1200" dirty="0" smtClean="0">
              <a:solidFill>
                <a:schemeClr val="accent2"/>
              </a:solidFill>
              <a:latin typeface="+mj-lt"/>
            </a:rPr>
            <a:t>Some abnormalities on EEG </a:t>
          </a:r>
          <a:r>
            <a:rPr lang="en-US" sz="1400" b="1" i="1" kern="1200" dirty="0" smtClean="0">
              <a:solidFill>
                <a:schemeClr val="accent2"/>
              </a:solidFill>
              <a:latin typeface="+mj-lt"/>
            </a:rPr>
            <a:t>– intermittent slow wave changes in frontal lobe (non </a:t>
          </a:r>
          <a:r>
            <a:rPr lang="en-US" sz="1400" b="1" i="1" kern="1200" dirty="0" err="1" smtClean="0">
              <a:solidFill>
                <a:schemeClr val="accent2"/>
              </a:solidFill>
              <a:latin typeface="+mj-lt"/>
            </a:rPr>
            <a:t>epileptiform</a:t>
          </a:r>
          <a:r>
            <a:rPr lang="en-US" sz="1400" b="1" i="1" kern="1200" dirty="0" smtClean="0">
              <a:solidFill>
                <a:schemeClr val="accent2"/>
              </a:solidFill>
              <a:latin typeface="+mj-lt"/>
            </a:rPr>
            <a:t> </a:t>
          </a:r>
          <a:r>
            <a:rPr lang="en-US" sz="1400" b="1" i="1" kern="1200" dirty="0" err="1" smtClean="0">
              <a:solidFill>
                <a:schemeClr val="accent2"/>
              </a:solidFill>
              <a:latin typeface="+mj-lt"/>
            </a:rPr>
            <a:t>actvity</a:t>
          </a:r>
          <a:r>
            <a:rPr lang="en-US" sz="1400" b="1" i="1" kern="1200" dirty="0" smtClean="0">
              <a:solidFill>
                <a:schemeClr val="accent2"/>
              </a:solidFill>
              <a:latin typeface="+mj-lt"/>
            </a:rPr>
            <a:t>)</a:t>
          </a:r>
          <a:endParaRPr lang="en-US" sz="1400" b="1" i="1" kern="1200" dirty="0">
            <a:solidFill>
              <a:schemeClr val="accent2"/>
            </a:solidFill>
            <a:latin typeface="+mj-lt"/>
          </a:endParaRPr>
        </a:p>
      </dsp:txBody>
      <dsp:txXfrm>
        <a:off x="2485" y="3032919"/>
        <a:ext cx="2375391" cy="2375391"/>
      </dsp:txXfrm>
    </dsp:sp>
    <dsp:sp modelId="{39A0E89C-2E72-4673-BDED-AD9E376EB55E}">
      <dsp:nvSpPr>
        <dsp:cNvPr id="0" name=""/>
        <dsp:cNvSpPr/>
      </dsp:nvSpPr>
      <dsp:spPr>
        <a:xfrm>
          <a:off x="2378808" y="657527"/>
          <a:ext cx="2375391" cy="23753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a:ln w="9525" cap="flat" cmpd="sng" algn="ctr">
          <a:solidFill>
            <a:schemeClr val="accent1">
              <a:shade val="50000"/>
              <a:hueOff val="119522"/>
              <a:satOff val="3550"/>
              <a:lumOff val="15578"/>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54BA21D9-F618-40DF-A024-E3B5F16CBC77}">
      <dsp:nvSpPr>
        <dsp:cNvPr id="0" name=""/>
        <dsp:cNvSpPr/>
      </dsp:nvSpPr>
      <dsp:spPr>
        <a:xfrm>
          <a:off x="2378808" y="657527"/>
          <a:ext cx="237" cy="4750783"/>
        </a:xfrm>
        <a:prstGeom prst="line">
          <a:avLst/>
        </a:pr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B744DE1-4B2B-4333-A494-7F838268724F}">
      <dsp:nvSpPr>
        <dsp:cNvPr id="0" name=""/>
        <dsp:cNvSpPr/>
      </dsp:nvSpPr>
      <dsp:spPr>
        <a:xfrm>
          <a:off x="2378808" y="3032919"/>
          <a:ext cx="2375391" cy="2375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AU" sz="2000" b="1" kern="1200" dirty="0">
              <a:latin typeface="+mj-lt"/>
            </a:rPr>
            <a:t>Motor skills</a:t>
          </a:r>
        </a:p>
        <a:p>
          <a:pPr lvl="0" algn="l" defTabSz="889000">
            <a:lnSpc>
              <a:spcPct val="90000"/>
            </a:lnSpc>
            <a:spcBef>
              <a:spcPct val="0"/>
            </a:spcBef>
            <a:spcAft>
              <a:spcPct val="35000"/>
            </a:spcAft>
          </a:pPr>
          <a:endParaRPr lang="en-AU" sz="2000" b="1" kern="1200" dirty="0">
            <a:latin typeface="+mj-lt"/>
          </a:endParaRPr>
        </a:p>
        <a:p>
          <a:pPr lvl="0" algn="l" defTabSz="889000">
            <a:lnSpc>
              <a:spcPct val="90000"/>
            </a:lnSpc>
            <a:spcBef>
              <a:spcPct val="0"/>
            </a:spcBef>
            <a:spcAft>
              <a:spcPct val="35000"/>
            </a:spcAft>
          </a:pPr>
          <a:r>
            <a:rPr lang="en-AU" sz="2000" b="0" i="1" kern="1200" dirty="0" smtClean="0">
              <a:solidFill>
                <a:schemeClr val="tx1"/>
              </a:solidFill>
              <a:latin typeface="+mj-lt"/>
            </a:rPr>
            <a:t>Not assessed</a:t>
          </a:r>
          <a:endParaRPr lang="en-AU" sz="2000" b="0" i="1" kern="1200" dirty="0">
            <a:solidFill>
              <a:schemeClr val="tx1"/>
            </a:solidFill>
            <a:latin typeface="+mj-lt"/>
          </a:endParaRPr>
        </a:p>
      </dsp:txBody>
      <dsp:txXfrm>
        <a:off x="2378808" y="3032919"/>
        <a:ext cx="2375391" cy="2375391"/>
      </dsp:txXfrm>
    </dsp:sp>
    <dsp:sp modelId="{829C495E-81C6-4206-8CFC-E3E4644A7D7E}">
      <dsp:nvSpPr>
        <dsp:cNvPr id="0" name=""/>
        <dsp:cNvSpPr/>
      </dsp:nvSpPr>
      <dsp:spPr>
        <a:xfrm>
          <a:off x="4755130" y="657527"/>
          <a:ext cx="2375391" cy="23753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a:ln w="9525" cap="flat" cmpd="sng" algn="ctr">
          <a:solidFill>
            <a:schemeClr val="accent1">
              <a:shade val="50000"/>
              <a:hueOff val="239043"/>
              <a:satOff val="7101"/>
              <a:lumOff val="31156"/>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4717A9C6-6823-4F6E-8D19-4876CFAC75E8}">
      <dsp:nvSpPr>
        <dsp:cNvPr id="0" name=""/>
        <dsp:cNvSpPr/>
      </dsp:nvSpPr>
      <dsp:spPr>
        <a:xfrm>
          <a:off x="4755130" y="657527"/>
          <a:ext cx="237" cy="4750783"/>
        </a:xfrm>
        <a:prstGeom prst="line">
          <a:avLst/>
        </a:pr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21430D1-7797-4918-9BE1-DC26A879E24D}">
      <dsp:nvSpPr>
        <dsp:cNvPr id="0" name=""/>
        <dsp:cNvSpPr/>
      </dsp:nvSpPr>
      <dsp:spPr>
        <a:xfrm>
          <a:off x="4755130" y="3032919"/>
          <a:ext cx="2375391" cy="2375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AU" sz="2000" b="1" kern="1200" dirty="0">
              <a:latin typeface="+mj-lt"/>
            </a:rPr>
            <a:t>Cognition</a:t>
          </a:r>
        </a:p>
        <a:p>
          <a:pPr lvl="0" algn="l" defTabSz="889000">
            <a:lnSpc>
              <a:spcPct val="90000"/>
            </a:lnSpc>
            <a:spcBef>
              <a:spcPct val="0"/>
            </a:spcBef>
            <a:spcAft>
              <a:spcPct val="35000"/>
            </a:spcAft>
          </a:pPr>
          <a:endParaRPr lang="en-AU" sz="2000" b="1" kern="1200" dirty="0">
            <a:latin typeface="+mj-lt"/>
          </a:endParaRPr>
        </a:p>
        <a:p>
          <a:pPr lvl="0" algn="l" defTabSz="889000">
            <a:lnSpc>
              <a:spcPct val="90000"/>
            </a:lnSpc>
            <a:spcBef>
              <a:spcPct val="0"/>
            </a:spcBef>
            <a:spcAft>
              <a:spcPct val="35000"/>
            </a:spcAft>
          </a:pPr>
          <a:r>
            <a:rPr lang="en-AU" sz="2000" b="1" i="1" kern="1200" dirty="0" err="1" smtClean="0">
              <a:solidFill>
                <a:schemeClr val="accent2"/>
              </a:solidFill>
              <a:latin typeface="+mj-lt"/>
            </a:rPr>
            <a:t>FSIQ</a:t>
          </a:r>
          <a:r>
            <a:rPr lang="en-AU" sz="2000" b="1" i="1" kern="1200" dirty="0" smtClean="0">
              <a:solidFill>
                <a:schemeClr val="accent2"/>
              </a:solidFill>
              <a:latin typeface="+mj-lt"/>
            </a:rPr>
            <a:t> 0.3</a:t>
          </a:r>
          <a:r>
            <a:rPr lang="en-AU" sz="2000" b="1" i="1" kern="1200" baseline="30000" dirty="0" smtClean="0">
              <a:solidFill>
                <a:schemeClr val="accent2"/>
              </a:solidFill>
              <a:latin typeface="+mj-lt"/>
            </a:rPr>
            <a:t>rd</a:t>
          </a:r>
          <a:r>
            <a:rPr lang="en-AU" sz="2000" b="1" i="1" kern="1200" dirty="0" smtClean="0">
              <a:solidFill>
                <a:schemeClr val="accent2"/>
              </a:solidFill>
              <a:latin typeface="+mj-lt"/>
            </a:rPr>
            <a:t> pc (</a:t>
          </a:r>
          <a:r>
            <a:rPr lang="en-AU" sz="2000" b="1" i="1" kern="1200" dirty="0" err="1" smtClean="0">
              <a:solidFill>
                <a:schemeClr val="accent2"/>
              </a:solidFill>
              <a:latin typeface="+mj-lt"/>
            </a:rPr>
            <a:t>WISC</a:t>
          </a:r>
          <a:r>
            <a:rPr lang="en-AU" sz="2000" b="1" i="1" kern="1200" dirty="0" smtClean="0">
              <a:solidFill>
                <a:schemeClr val="accent2"/>
              </a:solidFill>
              <a:latin typeface="+mj-lt"/>
            </a:rPr>
            <a:t>-V)</a:t>
          </a:r>
          <a:endParaRPr lang="en-AU" sz="2000" b="1" i="1" kern="1200" dirty="0">
            <a:solidFill>
              <a:schemeClr val="accent2"/>
            </a:solidFill>
            <a:latin typeface="+mj-lt"/>
          </a:endParaRPr>
        </a:p>
      </dsp:txBody>
      <dsp:txXfrm>
        <a:off x="4755130" y="3032919"/>
        <a:ext cx="2375391" cy="2375391"/>
      </dsp:txXfrm>
    </dsp:sp>
    <dsp:sp modelId="{C00EC4C4-100C-4394-8B91-A89D908F89C3}">
      <dsp:nvSpPr>
        <dsp:cNvPr id="0" name=""/>
        <dsp:cNvSpPr/>
      </dsp:nvSpPr>
      <dsp:spPr>
        <a:xfrm>
          <a:off x="7131453" y="657527"/>
          <a:ext cx="2375391" cy="23753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a:blipFill>
        <a:ln w="9525" cap="flat" cmpd="sng" algn="ctr">
          <a:solidFill>
            <a:schemeClr val="accent1">
              <a:shade val="50000"/>
              <a:hueOff val="239043"/>
              <a:satOff val="7101"/>
              <a:lumOff val="31156"/>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6CFDF128-B29D-4019-A26E-17C559F5A4A9}">
      <dsp:nvSpPr>
        <dsp:cNvPr id="0" name=""/>
        <dsp:cNvSpPr/>
      </dsp:nvSpPr>
      <dsp:spPr>
        <a:xfrm>
          <a:off x="7131453" y="657527"/>
          <a:ext cx="237" cy="4750783"/>
        </a:xfrm>
        <a:prstGeom prst="line">
          <a:avLst/>
        </a:pr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EFE8C5-5A82-4DE4-9E84-DA24C43AC4AC}">
      <dsp:nvSpPr>
        <dsp:cNvPr id="0" name=""/>
        <dsp:cNvSpPr/>
      </dsp:nvSpPr>
      <dsp:spPr>
        <a:xfrm>
          <a:off x="7131453" y="3032919"/>
          <a:ext cx="2375391" cy="2375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AU" sz="2000" b="1" kern="1200" dirty="0">
              <a:latin typeface="+mj-lt"/>
            </a:rPr>
            <a:t>Language</a:t>
          </a:r>
        </a:p>
        <a:p>
          <a:pPr lvl="0" algn="l" defTabSz="889000">
            <a:lnSpc>
              <a:spcPct val="90000"/>
            </a:lnSpc>
            <a:spcBef>
              <a:spcPct val="0"/>
            </a:spcBef>
            <a:spcAft>
              <a:spcPct val="35000"/>
            </a:spcAft>
          </a:pPr>
          <a:endParaRPr lang="en-AU" sz="2000" b="1" kern="1200" dirty="0" smtClean="0">
            <a:latin typeface="+mj-lt"/>
          </a:endParaRPr>
        </a:p>
        <a:p>
          <a:pPr lvl="0" algn="l" defTabSz="889000">
            <a:lnSpc>
              <a:spcPct val="90000"/>
            </a:lnSpc>
            <a:spcBef>
              <a:spcPct val="0"/>
            </a:spcBef>
            <a:spcAft>
              <a:spcPct val="35000"/>
            </a:spcAft>
          </a:pPr>
          <a:r>
            <a:rPr lang="en-AU" sz="2000" b="1" i="1" kern="1200" dirty="0" smtClean="0">
              <a:solidFill>
                <a:schemeClr val="accent2"/>
              </a:solidFill>
              <a:latin typeface="+mj-lt"/>
            </a:rPr>
            <a:t>Core Language 0.1</a:t>
          </a:r>
          <a:r>
            <a:rPr lang="en-AU" sz="2000" b="1" i="1" kern="1200" baseline="30000" dirty="0" smtClean="0">
              <a:solidFill>
                <a:schemeClr val="accent2"/>
              </a:solidFill>
              <a:latin typeface="+mj-lt"/>
            </a:rPr>
            <a:t>st</a:t>
          </a:r>
          <a:r>
            <a:rPr lang="en-AU" sz="2000" b="1" i="1" kern="1200" dirty="0" smtClean="0">
              <a:solidFill>
                <a:schemeClr val="accent2"/>
              </a:solidFill>
              <a:latin typeface="+mj-lt"/>
            </a:rPr>
            <a:t> pc (CELF-5)</a:t>
          </a:r>
          <a:endParaRPr lang="en-AU" sz="2000" b="1" i="1" kern="1200" dirty="0">
            <a:solidFill>
              <a:schemeClr val="accent2"/>
            </a:solidFill>
            <a:latin typeface="+mj-lt"/>
          </a:endParaRPr>
        </a:p>
      </dsp:txBody>
      <dsp:txXfrm>
        <a:off x="7131453" y="3032919"/>
        <a:ext cx="2375391" cy="2375391"/>
      </dsp:txXfrm>
    </dsp:sp>
    <dsp:sp modelId="{3B4EAA31-BAEE-4678-81C8-CA4A8E5D9D73}">
      <dsp:nvSpPr>
        <dsp:cNvPr id="0" name=""/>
        <dsp:cNvSpPr/>
      </dsp:nvSpPr>
      <dsp:spPr>
        <a:xfrm>
          <a:off x="9507775" y="657527"/>
          <a:ext cx="2375391" cy="237539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a:blipFill>
        <a:ln w="9525" cap="flat" cmpd="sng" algn="ctr">
          <a:solidFill>
            <a:schemeClr val="accent1">
              <a:shade val="50000"/>
              <a:hueOff val="119522"/>
              <a:satOff val="3550"/>
              <a:lumOff val="15578"/>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7E6ED23C-5BDE-4453-9612-2F8C2EEE3E0A}">
      <dsp:nvSpPr>
        <dsp:cNvPr id="0" name=""/>
        <dsp:cNvSpPr/>
      </dsp:nvSpPr>
      <dsp:spPr>
        <a:xfrm>
          <a:off x="9507775" y="657527"/>
          <a:ext cx="237" cy="4750783"/>
        </a:xfrm>
        <a:prstGeom prst="line">
          <a:avLst/>
        </a:pr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7DE068F-03DA-409B-B29C-944BB104D732}">
      <dsp:nvSpPr>
        <dsp:cNvPr id="0" name=""/>
        <dsp:cNvSpPr/>
      </dsp:nvSpPr>
      <dsp:spPr>
        <a:xfrm>
          <a:off x="9507775" y="3032919"/>
          <a:ext cx="2375391" cy="2375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AU" sz="2000" b="1" kern="1200" dirty="0">
              <a:latin typeface="+mj-lt"/>
            </a:rPr>
            <a:t>Academic Achieve.</a:t>
          </a:r>
        </a:p>
        <a:p>
          <a:pPr lvl="0" algn="l" defTabSz="889000">
            <a:lnSpc>
              <a:spcPct val="90000"/>
            </a:lnSpc>
            <a:spcBef>
              <a:spcPct val="0"/>
            </a:spcBef>
            <a:spcAft>
              <a:spcPct val="35000"/>
            </a:spcAft>
          </a:pPr>
          <a:endParaRPr lang="en-AU" sz="2000" b="1" kern="1200" dirty="0" smtClean="0">
            <a:latin typeface="+mj-lt"/>
          </a:endParaRPr>
        </a:p>
        <a:p>
          <a:pPr lvl="0" algn="l" defTabSz="889000">
            <a:lnSpc>
              <a:spcPct val="90000"/>
            </a:lnSpc>
            <a:spcBef>
              <a:spcPct val="0"/>
            </a:spcBef>
            <a:spcAft>
              <a:spcPct val="35000"/>
            </a:spcAft>
          </a:pPr>
          <a:r>
            <a:rPr lang="en-AU" sz="2000" b="1" i="1" u="none" kern="1200" dirty="0" smtClean="0">
              <a:latin typeface="+mj-lt"/>
            </a:rPr>
            <a:t>Not directly assessed, however, documented history of difficulties</a:t>
          </a:r>
          <a:endParaRPr lang="en-AU" sz="2000" b="1" i="1" u="none" kern="1200" dirty="0">
            <a:latin typeface="+mj-lt"/>
          </a:endParaRPr>
        </a:p>
      </dsp:txBody>
      <dsp:txXfrm>
        <a:off x="9507775" y="3032919"/>
        <a:ext cx="2375391" cy="23753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AD5AA-44E3-4CE0-8A83-779B0F26AB99}">
      <dsp:nvSpPr>
        <dsp:cNvPr id="0" name=""/>
        <dsp:cNvSpPr/>
      </dsp:nvSpPr>
      <dsp:spPr>
        <a:xfrm>
          <a:off x="0" y="729370"/>
          <a:ext cx="2335712" cy="233571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a:ln w="9525" cap="flat" cmpd="sng" algn="ctr">
          <a:solidFill>
            <a:schemeClr val="accent1">
              <a:shade val="50000"/>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557064BB-30B2-45A6-9FAD-B23760BF13AE}">
      <dsp:nvSpPr>
        <dsp:cNvPr id="0" name=""/>
        <dsp:cNvSpPr/>
      </dsp:nvSpPr>
      <dsp:spPr>
        <a:xfrm>
          <a:off x="6473" y="707251"/>
          <a:ext cx="233" cy="4671425"/>
        </a:xfrm>
        <a:prstGeom prst="line">
          <a:avLst/>
        </a:pr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CA7DD19-FEA4-44CC-8C56-60E526D692A2}">
      <dsp:nvSpPr>
        <dsp:cNvPr id="0" name=""/>
        <dsp:cNvSpPr/>
      </dsp:nvSpPr>
      <dsp:spPr>
        <a:xfrm>
          <a:off x="6473" y="3042964"/>
          <a:ext cx="2335712" cy="2335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AU" sz="2000" b="1" kern="1200" dirty="0">
              <a:latin typeface="+mj-lt"/>
            </a:rPr>
            <a:t>Memory</a:t>
          </a:r>
        </a:p>
        <a:p>
          <a:pPr lvl="0" algn="l" defTabSz="889000">
            <a:lnSpc>
              <a:spcPct val="90000"/>
            </a:lnSpc>
            <a:spcBef>
              <a:spcPct val="0"/>
            </a:spcBef>
            <a:spcAft>
              <a:spcPct val="35000"/>
            </a:spcAft>
          </a:pPr>
          <a:endParaRPr lang="en-AU" sz="2000" b="1" i="1" kern="1200" dirty="0">
            <a:latin typeface="+mj-lt"/>
          </a:endParaRPr>
        </a:p>
        <a:p>
          <a:pPr lvl="0" algn="l" defTabSz="889000">
            <a:lnSpc>
              <a:spcPct val="90000"/>
            </a:lnSpc>
            <a:spcBef>
              <a:spcPct val="0"/>
            </a:spcBef>
            <a:spcAft>
              <a:spcPct val="35000"/>
            </a:spcAft>
          </a:pPr>
          <a:r>
            <a:rPr lang="en-US" sz="2000" b="0" i="1" kern="1200" dirty="0" smtClean="0">
              <a:latin typeface="+mj-lt"/>
            </a:rPr>
            <a:t>Not directly assessed</a:t>
          </a:r>
          <a:endParaRPr lang="en-US" sz="2000" b="0" i="1" kern="1200" dirty="0">
            <a:latin typeface="+mj-lt"/>
          </a:endParaRPr>
        </a:p>
      </dsp:txBody>
      <dsp:txXfrm>
        <a:off x="6473" y="3042964"/>
        <a:ext cx="2335712" cy="2335712"/>
      </dsp:txXfrm>
    </dsp:sp>
    <dsp:sp modelId="{39A0E89C-2E72-4673-BDED-AD9E376EB55E}">
      <dsp:nvSpPr>
        <dsp:cNvPr id="0" name=""/>
        <dsp:cNvSpPr/>
      </dsp:nvSpPr>
      <dsp:spPr>
        <a:xfrm>
          <a:off x="2343083" y="729370"/>
          <a:ext cx="2335712" cy="2335712"/>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a:ln w="9525" cap="flat" cmpd="sng" algn="ctr">
          <a:solidFill>
            <a:schemeClr val="accent1">
              <a:shade val="50000"/>
              <a:hueOff val="119522"/>
              <a:satOff val="3550"/>
              <a:lumOff val="15578"/>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54BA21D9-F618-40DF-A024-E3B5F16CBC77}">
      <dsp:nvSpPr>
        <dsp:cNvPr id="0" name=""/>
        <dsp:cNvSpPr/>
      </dsp:nvSpPr>
      <dsp:spPr>
        <a:xfrm>
          <a:off x="2343083" y="707251"/>
          <a:ext cx="233" cy="4671425"/>
        </a:xfrm>
        <a:prstGeom prst="line">
          <a:avLst/>
        </a:pr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B744DE1-4B2B-4333-A494-7F838268724F}">
      <dsp:nvSpPr>
        <dsp:cNvPr id="0" name=""/>
        <dsp:cNvSpPr/>
      </dsp:nvSpPr>
      <dsp:spPr>
        <a:xfrm>
          <a:off x="2343083" y="3079868"/>
          <a:ext cx="2335712" cy="2335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AU" sz="2000" b="1" kern="1200" dirty="0">
              <a:latin typeface="+mj-lt"/>
            </a:rPr>
            <a:t>Attention</a:t>
          </a:r>
        </a:p>
        <a:p>
          <a:pPr lvl="0" algn="l" defTabSz="889000">
            <a:lnSpc>
              <a:spcPct val="90000"/>
            </a:lnSpc>
            <a:spcBef>
              <a:spcPct val="0"/>
            </a:spcBef>
            <a:spcAft>
              <a:spcPct val="35000"/>
            </a:spcAft>
          </a:pPr>
          <a:endParaRPr lang="en-AU" sz="2000" b="1" kern="1200" dirty="0">
            <a:latin typeface="+mj-lt"/>
          </a:endParaRPr>
        </a:p>
        <a:p>
          <a:pPr lvl="0" algn="l" defTabSz="889000">
            <a:lnSpc>
              <a:spcPct val="90000"/>
            </a:lnSpc>
            <a:spcBef>
              <a:spcPct val="0"/>
            </a:spcBef>
            <a:spcAft>
              <a:spcPct val="35000"/>
            </a:spcAft>
          </a:pPr>
          <a:r>
            <a:rPr lang="en-AU" sz="2000" b="1" i="1" kern="1200" dirty="0">
              <a:solidFill>
                <a:schemeClr val="accent2"/>
              </a:solidFill>
              <a:latin typeface="+mj-lt"/>
            </a:rPr>
            <a:t>Pre-ex. ADHD </a:t>
          </a:r>
          <a:r>
            <a:rPr lang="en-AU" sz="2000" b="1" i="1" kern="1200" dirty="0" err="1" smtClean="0">
              <a:solidFill>
                <a:schemeClr val="accent2"/>
              </a:solidFill>
              <a:latin typeface="+mj-lt"/>
            </a:rPr>
            <a:t>Dx</a:t>
          </a:r>
          <a:endParaRPr lang="en-AU" sz="2000" b="1" i="1" kern="1200" dirty="0" smtClean="0">
            <a:solidFill>
              <a:schemeClr val="accent2"/>
            </a:solidFill>
            <a:latin typeface="+mj-lt"/>
          </a:endParaRPr>
        </a:p>
      </dsp:txBody>
      <dsp:txXfrm>
        <a:off x="2343083" y="3079868"/>
        <a:ext cx="2335712" cy="2335712"/>
      </dsp:txXfrm>
    </dsp:sp>
    <dsp:sp modelId="{829C495E-81C6-4206-8CFC-E3E4644A7D7E}">
      <dsp:nvSpPr>
        <dsp:cNvPr id="0" name=""/>
        <dsp:cNvSpPr/>
      </dsp:nvSpPr>
      <dsp:spPr>
        <a:xfrm>
          <a:off x="4679694" y="707251"/>
          <a:ext cx="2335712" cy="2335712"/>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a:ln w="9525" cap="flat" cmpd="sng" algn="ctr">
          <a:solidFill>
            <a:schemeClr val="accent1">
              <a:shade val="50000"/>
              <a:hueOff val="239043"/>
              <a:satOff val="7101"/>
              <a:lumOff val="31156"/>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4717A9C6-6823-4F6E-8D19-4876CFAC75E8}">
      <dsp:nvSpPr>
        <dsp:cNvPr id="0" name=""/>
        <dsp:cNvSpPr/>
      </dsp:nvSpPr>
      <dsp:spPr>
        <a:xfrm>
          <a:off x="4679694" y="707251"/>
          <a:ext cx="233" cy="4671425"/>
        </a:xfrm>
        <a:prstGeom prst="line">
          <a:avLst/>
        </a:pr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21430D1-7797-4918-9BE1-DC26A879E24D}">
      <dsp:nvSpPr>
        <dsp:cNvPr id="0" name=""/>
        <dsp:cNvSpPr/>
      </dsp:nvSpPr>
      <dsp:spPr>
        <a:xfrm>
          <a:off x="4679694" y="3042964"/>
          <a:ext cx="2335712" cy="2335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AU" sz="2000" b="1" kern="1200" dirty="0">
              <a:latin typeface="+mj-lt"/>
            </a:rPr>
            <a:t>Executive function, Impulse c./</a:t>
          </a:r>
          <a:r>
            <a:rPr lang="en-AU" sz="2000" b="1" kern="1200" dirty="0" err="1">
              <a:latin typeface="+mj-lt"/>
            </a:rPr>
            <a:t>Hypera</a:t>
          </a:r>
          <a:r>
            <a:rPr lang="en-AU" sz="2000" b="1" kern="1200" dirty="0">
              <a:latin typeface="+mj-lt"/>
            </a:rPr>
            <a:t>. </a:t>
          </a:r>
          <a:endParaRPr lang="en-AU" sz="2000" b="1" kern="1200" dirty="0" smtClean="0">
            <a:latin typeface="+mj-lt"/>
          </a:endParaRPr>
        </a:p>
        <a:p>
          <a:pPr lvl="0" algn="l" defTabSz="889000">
            <a:lnSpc>
              <a:spcPct val="90000"/>
            </a:lnSpc>
            <a:spcBef>
              <a:spcPct val="0"/>
            </a:spcBef>
            <a:spcAft>
              <a:spcPct val="35000"/>
            </a:spcAft>
          </a:pPr>
          <a:endParaRPr lang="en-AU" sz="900" b="1" i="1" kern="1200" dirty="0" smtClean="0">
            <a:latin typeface="+mj-lt"/>
          </a:endParaRPr>
        </a:p>
        <a:p>
          <a:pPr lvl="0" algn="l" defTabSz="889000">
            <a:lnSpc>
              <a:spcPct val="90000"/>
            </a:lnSpc>
            <a:spcBef>
              <a:spcPct val="0"/>
            </a:spcBef>
            <a:spcAft>
              <a:spcPct val="35000"/>
            </a:spcAft>
          </a:pPr>
          <a:r>
            <a:rPr lang="en-AU" sz="2000" b="1" i="1" kern="1200" dirty="0" smtClean="0">
              <a:solidFill>
                <a:schemeClr val="accent2"/>
              </a:solidFill>
              <a:latin typeface="+mj-lt"/>
            </a:rPr>
            <a:t>Working Memory 2</a:t>
          </a:r>
          <a:r>
            <a:rPr lang="en-AU" sz="2000" b="1" i="1" kern="1200" baseline="30000" dirty="0" smtClean="0">
              <a:solidFill>
                <a:schemeClr val="accent2"/>
              </a:solidFill>
              <a:latin typeface="+mj-lt"/>
            </a:rPr>
            <a:t>nd</a:t>
          </a:r>
          <a:r>
            <a:rPr lang="en-AU" sz="2000" b="1" i="1" kern="1200" dirty="0" smtClean="0">
              <a:solidFill>
                <a:schemeClr val="accent2"/>
              </a:solidFill>
              <a:latin typeface="+mj-lt"/>
            </a:rPr>
            <a:t> pc (</a:t>
          </a:r>
          <a:r>
            <a:rPr lang="en-AU" sz="2000" b="1" i="1" kern="1200" dirty="0" err="1" smtClean="0">
              <a:solidFill>
                <a:schemeClr val="accent2"/>
              </a:solidFill>
              <a:latin typeface="+mj-lt"/>
            </a:rPr>
            <a:t>WISC</a:t>
          </a:r>
          <a:r>
            <a:rPr lang="en-AU" sz="2000" b="1" i="1" kern="1200" dirty="0" smtClean="0">
              <a:solidFill>
                <a:schemeClr val="accent2"/>
              </a:solidFill>
              <a:latin typeface="+mj-lt"/>
            </a:rPr>
            <a:t>)</a:t>
          </a:r>
          <a:endParaRPr lang="en-AU" sz="2000" b="1" i="1" kern="1200" dirty="0">
            <a:solidFill>
              <a:schemeClr val="accent2"/>
            </a:solidFill>
            <a:latin typeface="+mj-lt"/>
          </a:endParaRPr>
        </a:p>
      </dsp:txBody>
      <dsp:txXfrm>
        <a:off x="4679694" y="3042964"/>
        <a:ext cx="2335712" cy="2335712"/>
      </dsp:txXfrm>
    </dsp:sp>
    <dsp:sp modelId="{C00EC4C4-100C-4394-8B91-A89D908F89C3}">
      <dsp:nvSpPr>
        <dsp:cNvPr id="0" name=""/>
        <dsp:cNvSpPr/>
      </dsp:nvSpPr>
      <dsp:spPr>
        <a:xfrm>
          <a:off x="7016305" y="707251"/>
          <a:ext cx="2335712" cy="2335712"/>
        </a:xfrm>
        <a:prstGeom prst="rect">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a:blipFill>
        <a:ln w="9525" cap="flat" cmpd="sng" algn="ctr">
          <a:solidFill>
            <a:schemeClr val="accent1">
              <a:shade val="50000"/>
              <a:hueOff val="239043"/>
              <a:satOff val="7101"/>
              <a:lumOff val="31156"/>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6CFDF128-B29D-4019-A26E-17C559F5A4A9}">
      <dsp:nvSpPr>
        <dsp:cNvPr id="0" name=""/>
        <dsp:cNvSpPr/>
      </dsp:nvSpPr>
      <dsp:spPr>
        <a:xfrm>
          <a:off x="7016305" y="707251"/>
          <a:ext cx="233" cy="4671425"/>
        </a:xfrm>
        <a:prstGeom prst="line">
          <a:avLst/>
        </a:pr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EFE8C5-5A82-4DE4-9E84-DA24C43AC4AC}">
      <dsp:nvSpPr>
        <dsp:cNvPr id="0" name=""/>
        <dsp:cNvSpPr/>
      </dsp:nvSpPr>
      <dsp:spPr>
        <a:xfrm>
          <a:off x="7016305" y="3042964"/>
          <a:ext cx="2335712" cy="2335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AU" sz="2000" b="1" kern="1200" dirty="0">
              <a:latin typeface="+mj-lt"/>
            </a:rPr>
            <a:t>Affect Regulation</a:t>
          </a:r>
        </a:p>
        <a:p>
          <a:pPr lvl="0" algn="l" defTabSz="889000">
            <a:lnSpc>
              <a:spcPct val="90000"/>
            </a:lnSpc>
            <a:spcBef>
              <a:spcPct val="0"/>
            </a:spcBef>
            <a:spcAft>
              <a:spcPct val="35000"/>
            </a:spcAft>
          </a:pPr>
          <a:endParaRPr lang="en-AU" sz="2000" b="1" kern="1200" dirty="0">
            <a:latin typeface="+mj-lt"/>
          </a:endParaRPr>
        </a:p>
        <a:p>
          <a:pPr lvl="0" algn="l" defTabSz="889000">
            <a:lnSpc>
              <a:spcPct val="90000"/>
            </a:lnSpc>
            <a:spcBef>
              <a:spcPct val="0"/>
            </a:spcBef>
            <a:spcAft>
              <a:spcPct val="35000"/>
            </a:spcAft>
          </a:pPr>
          <a:r>
            <a:rPr lang="en-AU" sz="2000" b="1" i="1" kern="1200" dirty="0" smtClean="0">
              <a:solidFill>
                <a:schemeClr val="accent2"/>
              </a:solidFill>
              <a:latin typeface="+mj-lt"/>
            </a:rPr>
            <a:t>Generalised Anxiety Disorder </a:t>
          </a:r>
          <a:r>
            <a:rPr lang="en-AU" sz="2000" b="1" i="1" kern="1200" dirty="0" err="1" smtClean="0">
              <a:solidFill>
                <a:schemeClr val="accent2"/>
              </a:solidFill>
              <a:latin typeface="+mj-lt"/>
            </a:rPr>
            <a:t>Dx</a:t>
          </a:r>
          <a:endParaRPr lang="en-AU" sz="2000" b="1" i="1" kern="1200" dirty="0">
            <a:solidFill>
              <a:schemeClr val="accent2"/>
            </a:solidFill>
            <a:latin typeface="+mj-lt"/>
          </a:endParaRPr>
        </a:p>
        <a:p>
          <a:pPr lvl="0" algn="l" defTabSz="889000">
            <a:lnSpc>
              <a:spcPct val="90000"/>
            </a:lnSpc>
            <a:spcBef>
              <a:spcPct val="0"/>
            </a:spcBef>
            <a:spcAft>
              <a:spcPct val="35000"/>
            </a:spcAft>
          </a:pPr>
          <a:endParaRPr lang="en-AU" sz="2000" b="1" kern="1200" dirty="0">
            <a:latin typeface="+mj-lt"/>
          </a:endParaRPr>
        </a:p>
      </dsp:txBody>
      <dsp:txXfrm>
        <a:off x="7016305" y="3042964"/>
        <a:ext cx="2335712" cy="2335712"/>
      </dsp:txXfrm>
    </dsp:sp>
    <dsp:sp modelId="{3B4EAA31-BAEE-4678-81C8-CA4A8E5D9D73}">
      <dsp:nvSpPr>
        <dsp:cNvPr id="0" name=""/>
        <dsp:cNvSpPr/>
      </dsp:nvSpPr>
      <dsp:spPr>
        <a:xfrm>
          <a:off x="9352915" y="707251"/>
          <a:ext cx="2335712" cy="2335712"/>
        </a:xfrm>
        <a:prstGeom prst="rect">
          <a:avLst/>
        </a:prstGeom>
        <a:blipFill rotWithShape="1">
          <a:blip xmlns:r="http://schemas.openxmlformats.org/officeDocument/2006/relationships"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a:blipFill>
        <a:ln w="9525" cap="flat" cmpd="sng" algn="ctr">
          <a:solidFill>
            <a:schemeClr val="accent1">
              <a:shade val="50000"/>
              <a:hueOff val="119522"/>
              <a:satOff val="3550"/>
              <a:lumOff val="15578"/>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7E6ED23C-5BDE-4453-9612-2F8C2EEE3E0A}">
      <dsp:nvSpPr>
        <dsp:cNvPr id="0" name=""/>
        <dsp:cNvSpPr/>
      </dsp:nvSpPr>
      <dsp:spPr>
        <a:xfrm>
          <a:off x="9352915" y="707251"/>
          <a:ext cx="233" cy="4671425"/>
        </a:xfrm>
        <a:prstGeom prst="line">
          <a:avLst/>
        </a:pr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7DE068F-03DA-409B-B29C-944BB104D732}">
      <dsp:nvSpPr>
        <dsp:cNvPr id="0" name=""/>
        <dsp:cNvSpPr/>
      </dsp:nvSpPr>
      <dsp:spPr>
        <a:xfrm>
          <a:off x="9352915" y="3042964"/>
          <a:ext cx="2335712" cy="2335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AU" sz="2000" b="1" kern="1200" dirty="0">
              <a:latin typeface="+mj-lt"/>
            </a:rPr>
            <a:t>Adaptive </a:t>
          </a:r>
          <a:r>
            <a:rPr lang="en-AU" sz="2000" b="1" kern="1200" dirty="0" err="1">
              <a:latin typeface="+mj-lt"/>
            </a:rPr>
            <a:t>Behav</a:t>
          </a:r>
          <a:r>
            <a:rPr lang="en-AU" sz="2000" b="1" kern="1200" dirty="0">
              <a:latin typeface="+mj-lt"/>
            </a:rPr>
            <a:t>.</a:t>
          </a:r>
        </a:p>
        <a:p>
          <a:pPr lvl="0" algn="l" defTabSz="889000">
            <a:lnSpc>
              <a:spcPct val="90000"/>
            </a:lnSpc>
            <a:spcBef>
              <a:spcPct val="0"/>
            </a:spcBef>
            <a:spcAft>
              <a:spcPct val="35000"/>
            </a:spcAft>
          </a:pPr>
          <a:endParaRPr lang="en-AU" sz="2000" b="1" i="1" kern="1200" dirty="0" smtClean="0">
            <a:latin typeface="+mj-lt"/>
          </a:endParaRPr>
        </a:p>
        <a:p>
          <a:pPr lvl="0" algn="l" defTabSz="889000">
            <a:lnSpc>
              <a:spcPct val="90000"/>
            </a:lnSpc>
            <a:spcBef>
              <a:spcPct val="0"/>
            </a:spcBef>
            <a:spcAft>
              <a:spcPct val="35000"/>
            </a:spcAft>
          </a:pPr>
          <a:r>
            <a:rPr lang="en-AU" sz="2000" b="1" i="1" kern="1200" dirty="0" smtClean="0">
              <a:solidFill>
                <a:schemeClr val="accent2"/>
              </a:solidFill>
              <a:latin typeface="+mj-lt"/>
            </a:rPr>
            <a:t>Composite score 3</a:t>
          </a:r>
          <a:r>
            <a:rPr lang="en-AU" sz="2000" b="1" i="1" kern="1200" baseline="30000" dirty="0" smtClean="0">
              <a:solidFill>
                <a:schemeClr val="accent2"/>
              </a:solidFill>
              <a:latin typeface="+mj-lt"/>
            </a:rPr>
            <a:t>rd</a:t>
          </a:r>
          <a:r>
            <a:rPr lang="en-AU" sz="2000" b="1" i="1" kern="1200" dirty="0" smtClean="0">
              <a:solidFill>
                <a:schemeClr val="accent2"/>
              </a:solidFill>
              <a:latin typeface="+mj-lt"/>
            </a:rPr>
            <a:t> percentile </a:t>
          </a:r>
          <a:r>
            <a:rPr lang="en-AU" sz="2000" b="1" i="1" kern="1200" dirty="0">
              <a:solidFill>
                <a:schemeClr val="accent2"/>
              </a:solidFill>
              <a:latin typeface="+mj-lt"/>
            </a:rPr>
            <a:t>(Vineland</a:t>
          </a:r>
          <a:r>
            <a:rPr lang="en-AU" sz="2000" b="1" i="1" kern="1200" dirty="0" smtClean="0">
              <a:solidFill>
                <a:schemeClr val="accent2"/>
              </a:solidFill>
              <a:latin typeface="+mj-lt"/>
            </a:rPr>
            <a:t>)</a:t>
          </a:r>
        </a:p>
        <a:p>
          <a:pPr lvl="0" algn="l" defTabSz="889000">
            <a:lnSpc>
              <a:spcPct val="90000"/>
            </a:lnSpc>
            <a:spcBef>
              <a:spcPct val="0"/>
            </a:spcBef>
            <a:spcAft>
              <a:spcPct val="35000"/>
            </a:spcAft>
          </a:pPr>
          <a:endParaRPr lang="en-AU" sz="1800" b="1" i="1" kern="1200" dirty="0" smtClean="0">
            <a:latin typeface="+mj-lt"/>
          </a:endParaRPr>
        </a:p>
        <a:p>
          <a:pPr lvl="0" algn="l" defTabSz="889000">
            <a:lnSpc>
              <a:spcPct val="90000"/>
            </a:lnSpc>
            <a:spcBef>
              <a:spcPct val="0"/>
            </a:spcBef>
            <a:spcAft>
              <a:spcPct val="35000"/>
            </a:spcAft>
          </a:pPr>
          <a:r>
            <a:rPr lang="en-AU" sz="1800" i="1" kern="1200" dirty="0" smtClean="0"/>
            <a:t>Socialisation identified as area of strength </a:t>
          </a:r>
          <a:endParaRPr lang="en-AU" sz="1800" b="1" i="1" kern="1200" dirty="0">
            <a:latin typeface="+mj-lt"/>
          </a:endParaRPr>
        </a:p>
      </dsp:txBody>
      <dsp:txXfrm>
        <a:off x="9352915" y="3042964"/>
        <a:ext cx="2335712" cy="23357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AD5AA-44E3-4CE0-8A83-779B0F26AB99}">
      <dsp:nvSpPr>
        <dsp:cNvPr id="0" name=""/>
        <dsp:cNvSpPr/>
      </dsp:nvSpPr>
      <dsp:spPr>
        <a:xfrm>
          <a:off x="897249" y="0"/>
          <a:ext cx="1800225" cy="18002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a:ln w="9525" cap="flat" cmpd="sng" algn="ctr">
          <a:solidFill>
            <a:schemeClr val="accent1">
              <a:shade val="50000"/>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557064BB-30B2-45A6-9FAD-B23760BF13AE}">
      <dsp:nvSpPr>
        <dsp:cNvPr id="0" name=""/>
        <dsp:cNvSpPr/>
      </dsp:nvSpPr>
      <dsp:spPr>
        <a:xfrm>
          <a:off x="897249" y="0"/>
          <a:ext cx="180" cy="3600450"/>
        </a:xfrm>
        <a:prstGeom prst="line">
          <a:avLst/>
        </a:pr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CA7DD19-FEA4-44CC-8C56-60E526D692A2}">
      <dsp:nvSpPr>
        <dsp:cNvPr id="0" name=""/>
        <dsp:cNvSpPr/>
      </dsp:nvSpPr>
      <dsp:spPr>
        <a:xfrm>
          <a:off x="897249" y="1800225"/>
          <a:ext cx="1800225" cy="1800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AU" sz="2000" b="1" kern="1200" dirty="0">
              <a:latin typeface="+mj-lt"/>
            </a:rPr>
            <a:t>Brain structure /neurology</a:t>
          </a:r>
          <a:endParaRPr lang="en-US" sz="2000" b="1" kern="1200" dirty="0">
            <a:latin typeface="+mj-lt"/>
          </a:endParaRPr>
        </a:p>
      </dsp:txBody>
      <dsp:txXfrm>
        <a:off x="897249" y="1800225"/>
        <a:ext cx="1800225" cy="1800225"/>
      </dsp:txXfrm>
    </dsp:sp>
    <dsp:sp modelId="{39A0E89C-2E72-4673-BDED-AD9E376EB55E}">
      <dsp:nvSpPr>
        <dsp:cNvPr id="0" name=""/>
        <dsp:cNvSpPr/>
      </dsp:nvSpPr>
      <dsp:spPr>
        <a:xfrm>
          <a:off x="2698554" y="0"/>
          <a:ext cx="1800225" cy="1800225"/>
        </a:xfrm>
        <a:prstGeom prst="rect">
          <a:avLst/>
        </a:prstGeom>
        <a:blipFill>
          <a:blip xmlns:r="http://schemas.openxmlformats.org/officeDocument/2006/relationships"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a:blipFill>
        <a:ln w="9525" cap="flat" cmpd="sng" algn="ctr">
          <a:solidFill>
            <a:schemeClr val="accent1">
              <a:shade val="50000"/>
              <a:hueOff val="119522"/>
              <a:satOff val="3550"/>
              <a:lumOff val="15578"/>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54BA21D9-F618-40DF-A024-E3B5F16CBC77}">
      <dsp:nvSpPr>
        <dsp:cNvPr id="0" name=""/>
        <dsp:cNvSpPr/>
      </dsp:nvSpPr>
      <dsp:spPr>
        <a:xfrm>
          <a:off x="2698554" y="0"/>
          <a:ext cx="180" cy="3600450"/>
        </a:xfrm>
        <a:prstGeom prst="line">
          <a:avLst/>
        </a:pr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B744DE1-4B2B-4333-A494-7F838268724F}">
      <dsp:nvSpPr>
        <dsp:cNvPr id="0" name=""/>
        <dsp:cNvSpPr/>
      </dsp:nvSpPr>
      <dsp:spPr>
        <a:xfrm>
          <a:off x="2698554" y="1800225"/>
          <a:ext cx="1800225" cy="1800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AU" sz="2000" b="1" i="1" kern="1200" dirty="0">
              <a:latin typeface="+mj-lt"/>
            </a:rPr>
            <a:t>Motor skills </a:t>
          </a:r>
        </a:p>
      </dsp:txBody>
      <dsp:txXfrm>
        <a:off x="2698554" y="1800225"/>
        <a:ext cx="1800225" cy="1800225"/>
      </dsp:txXfrm>
    </dsp:sp>
    <dsp:sp modelId="{829C495E-81C6-4206-8CFC-E3E4644A7D7E}">
      <dsp:nvSpPr>
        <dsp:cNvPr id="0" name=""/>
        <dsp:cNvSpPr/>
      </dsp:nvSpPr>
      <dsp:spPr>
        <a:xfrm>
          <a:off x="4499859" y="0"/>
          <a:ext cx="1800225" cy="1800225"/>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a:blipFill>
        <a:ln w="9525" cap="flat" cmpd="sng" algn="ctr">
          <a:solidFill>
            <a:schemeClr val="accent1">
              <a:shade val="50000"/>
              <a:hueOff val="239043"/>
              <a:satOff val="7101"/>
              <a:lumOff val="31156"/>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4717A9C6-6823-4F6E-8D19-4876CFAC75E8}">
      <dsp:nvSpPr>
        <dsp:cNvPr id="0" name=""/>
        <dsp:cNvSpPr/>
      </dsp:nvSpPr>
      <dsp:spPr>
        <a:xfrm>
          <a:off x="4499859" y="0"/>
          <a:ext cx="180" cy="3600450"/>
        </a:xfrm>
        <a:prstGeom prst="line">
          <a:avLst/>
        </a:pr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21430D1-7797-4918-9BE1-DC26A879E24D}">
      <dsp:nvSpPr>
        <dsp:cNvPr id="0" name=""/>
        <dsp:cNvSpPr/>
      </dsp:nvSpPr>
      <dsp:spPr>
        <a:xfrm>
          <a:off x="4499859" y="1800225"/>
          <a:ext cx="1800225" cy="1800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AU" sz="2000" b="1" kern="1200">
              <a:latin typeface="+mj-lt"/>
            </a:rPr>
            <a:t>Cognition </a:t>
          </a:r>
          <a:endParaRPr lang="en-AU" sz="2000" b="1" kern="1200" dirty="0">
            <a:latin typeface="+mj-lt"/>
          </a:endParaRPr>
        </a:p>
      </dsp:txBody>
      <dsp:txXfrm>
        <a:off x="4499859" y="1800225"/>
        <a:ext cx="1800225" cy="1800225"/>
      </dsp:txXfrm>
    </dsp:sp>
    <dsp:sp modelId="{C00EC4C4-100C-4394-8B91-A89D908F89C3}">
      <dsp:nvSpPr>
        <dsp:cNvPr id="0" name=""/>
        <dsp:cNvSpPr/>
      </dsp:nvSpPr>
      <dsp:spPr>
        <a:xfrm>
          <a:off x="6301164" y="0"/>
          <a:ext cx="1800225" cy="1800225"/>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a:blipFill>
        <a:ln w="9525" cap="flat" cmpd="sng" algn="ctr">
          <a:solidFill>
            <a:schemeClr val="accent1">
              <a:shade val="50000"/>
              <a:hueOff val="239043"/>
              <a:satOff val="7101"/>
              <a:lumOff val="31156"/>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6CFDF128-B29D-4019-A26E-17C559F5A4A9}">
      <dsp:nvSpPr>
        <dsp:cNvPr id="0" name=""/>
        <dsp:cNvSpPr/>
      </dsp:nvSpPr>
      <dsp:spPr>
        <a:xfrm>
          <a:off x="6301164" y="0"/>
          <a:ext cx="180" cy="3600450"/>
        </a:xfrm>
        <a:prstGeom prst="line">
          <a:avLst/>
        </a:pr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EFE8C5-5A82-4DE4-9E84-DA24C43AC4AC}">
      <dsp:nvSpPr>
        <dsp:cNvPr id="0" name=""/>
        <dsp:cNvSpPr/>
      </dsp:nvSpPr>
      <dsp:spPr>
        <a:xfrm>
          <a:off x="6301164" y="1800225"/>
          <a:ext cx="1800225" cy="1800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AU" sz="2000" b="1" kern="1200" dirty="0">
              <a:latin typeface="+mj-lt"/>
            </a:rPr>
            <a:t>Language </a:t>
          </a:r>
        </a:p>
      </dsp:txBody>
      <dsp:txXfrm>
        <a:off x="6301164" y="1800225"/>
        <a:ext cx="1800225" cy="1800225"/>
      </dsp:txXfrm>
    </dsp:sp>
    <dsp:sp modelId="{3B4EAA31-BAEE-4678-81C8-CA4A8E5D9D73}">
      <dsp:nvSpPr>
        <dsp:cNvPr id="0" name=""/>
        <dsp:cNvSpPr/>
      </dsp:nvSpPr>
      <dsp:spPr>
        <a:xfrm>
          <a:off x="8102469" y="0"/>
          <a:ext cx="1800225" cy="1800225"/>
        </a:xfrm>
        <a:prstGeom prst="rect">
          <a:avLst/>
        </a:prstGeom>
        <a:blipFill>
          <a:blip xmlns:r="http://schemas.openxmlformats.org/officeDocument/2006/relationships" r:embed="rId10">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a:blipFill>
        <a:ln w="9525" cap="flat" cmpd="sng" algn="ctr">
          <a:solidFill>
            <a:schemeClr val="accent1">
              <a:shade val="50000"/>
              <a:hueOff val="119522"/>
              <a:satOff val="3550"/>
              <a:lumOff val="15578"/>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7E6ED23C-5BDE-4453-9612-2F8C2EEE3E0A}">
      <dsp:nvSpPr>
        <dsp:cNvPr id="0" name=""/>
        <dsp:cNvSpPr/>
      </dsp:nvSpPr>
      <dsp:spPr>
        <a:xfrm>
          <a:off x="8102469" y="0"/>
          <a:ext cx="180" cy="3600450"/>
        </a:xfrm>
        <a:prstGeom prst="line">
          <a:avLst/>
        </a:pr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7DE068F-03DA-409B-B29C-944BB104D732}">
      <dsp:nvSpPr>
        <dsp:cNvPr id="0" name=""/>
        <dsp:cNvSpPr/>
      </dsp:nvSpPr>
      <dsp:spPr>
        <a:xfrm>
          <a:off x="8102469" y="1800225"/>
          <a:ext cx="1800225" cy="1800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AU" sz="2000" b="1" kern="1200" dirty="0">
              <a:latin typeface="+mj-lt"/>
            </a:rPr>
            <a:t>Academic Achievement</a:t>
          </a:r>
        </a:p>
      </dsp:txBody>
      <dsp:txXfrm>
        <a:off x="8102469" y="1800225"/>
        <a:ext cx="1800225" cy="18002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AD5AA-44E3-4CE0-8A83-779B0F26AB99}">
      <dsp:nvSpPr>
        <dsp:cNvPr id="0" name=""/>
        <dsp:cNvSpPr/>
      </dsp:nvSpPr>
      <dsp:spPr>
        <a:xfrm>
          <a:off x="502555" y="0"/>
          <a:ext cx="1799999" cy="1799999"/>
        </a:xfrm>
        <a:prstGeom prst="rect">
          <a:avLst/>
        </a:prstGeom>
        <a:blipFill>
          <a:blip xmlns:r="http://schemas.openxmlformats.org/officeDocument/2006/relationships"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a:blipFill>
        <a:ln w="9525" cap="flat" cmpd="sng" algn="ctr">
          <a:solidFill>
            <a:schemeClr val="accent1">
              <a:shade val="50000"/>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557064BB-30B2-45A6-9FAD-B23760BF13AE}">
      <dsp:nvSpPr>
        <dsp:cNvPr id="0" name=""/>
        <dsp:cNvSpPr/>
      </dsp:nvSpPr>
      <dsp:spPr>
        <a:xfrm>
          <a:off x="502555" y="0"/>
          <a:ext cx="179" cy="3599999"/>
        </a:xfrm>
        <a:prstGeom prst="line">
          <a:avLst/>
        </a:pr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CA7DD19-FEA4-44CC-8C56-60E526D692A2}">
      <dsp:nvSpPr>
        <dsp:cNvPr id="0" name=""/>
        <dsp:cNvSpPr/>
      </dsp:nvSpPr>
      <dsp:spPr>
        <a:xfrm>
          <a:off x="502555" y="1799999"/>
          <a:ext cx="1799999" cy="179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AU" sz="2000" b="1" kern="1200">
              <a:latin typeface="+mj-lt"/>
            </a:rPr>
            <a:t>Memory</a:t>
          </a:r>
          <a:endParaRPr lang="en-US" sz="2000" b="1" kern="1200" dirty="0">
            <a:latin typeface="+mj-lt"/>
          </a:endParaRPr>
        </a:p>
      </dsp:txBody>
      <dsp:txXfrm>
        <a:off x="502555" y="1799999"/>
        <a:ext cx="1799999" cy="1799999"/>
      </dsp:txXfrm>
    </dsp:sp>
    <dsp:sp modelId="{60D7A9C4-8B07-4C11-8E1B-89E7BAED130A}">
      <dsp:nvSpPr>
        <dsp:cNvPr id="0" name=""/>
        <dsp:cNvSpPr/>
      </dsp:nvSpPr>
      <dsp:spPr>
        <a:xfrm>
          <a:off x="2303555" y="0"/>
          <a:ext cx="1799999" cy="1799999"/>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a:blipFill>
        <a:ln w="9525" cap="flat" cmpd="sng" algn="ctr">
          <a:solidFill>
            <a:schemeClr val="accent1">
              <a:shade val="50000"/>
              <a:hueOff val="119522"/>
              <a:satOff val="3550"/>
              <a:lumOff val="15578"/>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0E78019B-F7CD-4A80-B2EB-CF83E96F46F0}">
      <dsp:nvSpPr>
        <dsp:cNvPr id="0" name=""/>
        <dsp:cNvSpPr/>
      </dsp:nvSpPr>
      <dsp:spPr>
        <a:xfrm>
          <a:off x="2303555" y="0"/>
          <a:ext cx="179" cy="3599999"/>
        </a:xfrm>
        <a:prstGeom prst="line">
          <a:avLst/>
        </a:pr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DF2A53E-ACF6-4A24-941D-9185F06D1661}">
      <dsp:nvSpPr>
        <dsp:cNvPr id="0" name=""/>
        <dsp:cNvSpPr/>
      </dsp:nvSpPr>
      <dsp:spPr>
        <a:xfrm>
          <a:off x="2303555" y="1799999"/>
          <a:ext cx="1799999" cy="179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AU" sz="2000" b="1" kern="1200">
              <a:latin typeface="+mj-lt"/>
            </a:rPr>
            <a:t>Attention</a:t>
          </a:r>
          <a:endParaRPr lang="en-AU" sz="2000" b="1" kern="1200" dirty="0">
            <a:latin typeface="+mj-lt"/>
          </a:endParaRPr>
        </a:p>
      </dsp:txBody>
      <dsp:txXfrm>
        <a:off x="2303555" y="1799999"/>
        <a:ext cx="1799999" cy="1799999"/>
      </dsp:txXfrm>
    </dsp:sp>
    <dsp:sp modelId="{329BBDF2-45BB-4A60-B674-2F4E09F3040D}">
      <dsp:nvSpPr>
        <dsp:cNvPr id="0" name=""/>
        <dsp:cNvSpPr/>
      </dsp:nvSpPr>
      <dsp:spPr>
        <a:xfrm>
          <a:off x="4104556" y="0"/>
          <a:ext cx="1799999" cy="1799999"/>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a:blipFill>
        <a:ln w="9525" cap="flat" cmpd="sng" algn="ctr">
          <a:solidFill>
            <a:schemeClr val="accent1">
              <a:shade val="50000"/>
              <a:hueOff val="239043"/>
              <a:satOff val="7101"/>
              <a:lumOff val="31156"/>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04D693A8-48F9-4237-A2C0-C82123AB63FF}">
      <dsp:nvSpPr>
        <dsp:cNvPr id="0" name=""/>
        <dsp:cNvSpPr/>
      </dsp:nvSpPr>
      <dsp:spPr>
        <a:xfrm>
          <a:off x="4104556" y="0"/>
          <a:ext cx="179" cy="3599999"/>
        </a:xfrm>
        <a:prstGeom prst="line">
          <a:avLst/>
        </a:pr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305EFF3-2D44-4456-8710-31B8C9E1E3E3}">
      <dsp:nvSpPr>
        <dsp:cNvPr id="0" name=""/>
        <dsp:cNvSpPr/>
      </dsp:nvSpPr>
      <dsp:spPr>
        <a:xfrm>
          <a:off x="4104556" y="1799999"/>
          <a:ext cx="1799999" cy="179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AU" sz="2000" b="1" kern="1200" dirty="0">
              <a:latin typeface="+mj-lt"/>
            </a:rPr>
            <a:t>Executive function, Impulse control Hyperactivity</a:t>
          </a:r>
        </a:p>
      </dsp:txBody>
      <dsp:txXfrm>
        <a:off x="4104556" y="1799999"/>
        <a:ext cx="1799999" cy="1799999"/>
      </dsp:txXfrm>
    </dsp:sp>
    <dsp:sp modelId="{53BBC831-E870-4610-B86D-3CA7E08296C7}">
      <dsp:nvSpPr>
        <dsp:cNvPr id="0" name=""/>
        <dsp:cNvSpPr/>
      </dsp:nvSpPr>
      <dsp:spPr>
        <a:xfrm>
          <a:off x="5905556" y="0"/>
          <a:ext cx="1799999" cy="1799999"/>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a:blipFill>
        <a:ln w="9525" cap="flat" cmpd="sng" algn="ctr">
          <a:solidFill>
            <a:schemeClr val="accent1">
              <a:shade val="50000"/>
              <a:hueOff val="239043"/>
              <a:satOff val="7101"/>
              <a:lumOff val="31156"/>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BE935F0E-197D-40E7-88C1-5511A1194077}">
      <dsp:nvSpPr>
        <dsp:cNvPr id="0" name=""/>
        <dsp:cNvSpPr/>
      </dsp:nvSpPr>
      <dsp:spPr>
        <a:xfrm>
          <a:off x="5905556" y="0"/>
          <a:ext cx="179" cy="3599999"/>
        </a:xfrm>
        <a:prstGeom prst="line">
          <a:avLst/>
        </a:pr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883F573-5676-4020-92EF-B794BC94327D}">
      <dsp:nvSpPr>
        <dsp:cNvPr id="0" name=""/>
        <dsp:cNvSpPr/>
      </dsp:nvSpPr>
      <dsp:spPr>
        <a:xfrm>
          <a:off x="5905556" y="1799999"/>
          <a:ext cx="1799999" cy="179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AU" sz="2000" b="1" kern="1200" dirty="0">
              <a:latin typeface="+mj-lt"/>
            </a:rPr>
            <a:t>Affect Regulation</a:t>
          </a:r>
        </a:p>
      </dsp:txBody>
      <dsp:txXfrm>
        <a:off x="5905556" y="1799999"/>
        <a:ext cx="1799999" cy="1799999"/>
      </dsp:txXfrm>
    </dsp:sp>
    <dsp:sp modelId="{898E8535-AAB6-480D-A3D8-60BC5C33FC69}">
      <dsp:nvSpPr>
        <dsp:cNvPr id="0" name=""/>
        <dsp:cNvSpPr/>
      </dsp:nvSpPr>
      <dsp:spPr>
        <a:xfrm>
          <a:off x="7706557" y="0"/>
          <a:ext cx="1799999" cy="1799999"/>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a:blipFill>
        <a:ln w="9525" cap="flat" cmpd="sng" algn="ctr">
          <a:solidFill>
            <a:schemeClr val="accent1">
              <a:shade val="50000"/>
              <a:hueOff val="119522"/>
              <a:satOff val="3550"/>
              <a:lumOff val="15578"/>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7C18E7FC-0D3F-46BF-9891-476E0E0CE0DA}">
      <dsp:nvSpPr>
        <dsp:cNvPr id="0" name=""/>
        <dsp:cNvSpPr/>
      </dsp:nvSpPr>
      <dsp:spPr>
        <a:xfrm>
          <a:off x="7706557" y="0"/>
          <a:ext cx="179" cy="3599999"/>
        </a:xfrm>
        <a:prstGeom prst="line">
          <a:avLst/>
        </a:pr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336887B-213B-42CE-9F58-055EBF1C3462}">
      <dsp:nvSpPr>
        <dsp:cNvPr id="0" name=""/>
        <dsp:cNvSpPr/>
      </dsp:nvSpPr>
      <dsp:spPr>
        <a:xfrm>
          <a:off x="7706557" y="1799999"/>
          <a:ext cx="1799999" cy="179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AU" sz="2000" b="1" kern="1200" dirty="0">
              <a:latin typeface="+mj-lt"/>
            </a:rPr>
            <a:t>Adaptive behaviour, Social skills, Social comm.</a:t>
          </a:r>
        </a:p>
      </dsp:txBody>
      <dsp:txXfrm>
        <a:off x="7706557" y="1799999"/>
        <a:ext cx="1799999" cy="17999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83CEC1-2056-468D-94D5-EF79FAE29C07}">
      <dsp:nvSpPr>
        <dsp:cNvPr id="0" name=""/>
        <dsp:cNvSpPr/>
      </dsp:nvSpPr>
      <dsp:spPr>
        <a:xfrm>
          <a:off x="2015" y="0"/>
          <a:ext cx="3135921" cy="326303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a:t>Sentinel Facial Features</a:t>
          </a:r>
        </a:p>
      </dsp:txBody>
      <dsp:txXfrm>
        <a:off x="2015" y="1305212"/>
        <a:ext cx="3135921" cy="1305212"/>
      </dsp:txXfrm>
    </dsp:sp>
    <dsp:sp modelId="{AB213E16-1005-4139-A778-A08BBDF2EAC1}">
      <dsp:nvSpPr>
        <dsp:cNvPr id="0" name=""/>
        <dsp:cNvSpPr/>
      </dsp:nvSpPr>
      <dsp:spPr>
        <a:xfrm>
          <a:off x="1026681" y="195781"/>
          <a:ext cx="1086588" cy="1086588"/>
        </a:xfrm>
        <a:prstGeom prst="ellipse">
          <a:avLst/>
        </a:prstGeom>
        <a:blipFill rotWithShape="1">
          <a:blip xmlns:r="http://schemas.openxmlformats.org/officeDocument/2006/relationships" r:embed="rId1"/>
          <a:srcRect/>
          <a:stretch>
            <a:fillRect/>
          </a:stretch>
        </a:blip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EBD2F4-781A-4FDB-8307-9501CDA3D523}">
      <dsp:nvSpPr>
        <dsp:cNvPr id="0" name=""/>
        <dsp:cNvSpPr/>
      </dsp:nvSpPr>
      <dsp:spPr>
        <a:xfrm>
          <a:off x="3232014" y="0"/>
          <a:ext cx="3135921" cy="326303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a:t>Microcephaly </a:t>
          </a:r>
        </a:p>
        <a:p>
          <a:pPr lvl="0" algn="ctr" defTabSz="1244600">
            <a:lnSpc>
              <a:spcPct val="90000"/>
            </a:lnSpc>
            <a:spcBef>
              <a:spcPct val="0"/>
            </a:spcBef>
            <a:spcAft>
              <a:spcPct val="35000"/>
            </a:spcAft>
          </a:pPr>
          <a:endParaRPr lang="en-US" sz="2800" b="1" kern="1200" dirty="0"/>
        </a:p>
      </dsp:txBody>
      <dsp:txXfrm>
        <a:off x="3232014" y="1305212"/>
        <a:ext cx="3135921" cy="1305212"/>
      </dsp:txXfrm>
    </dsp:sp>
    <dsp:sp modelId="{6E0FADDB-2ED4-4054-94B9-102B5E0A4297}">
      <dsp:nvSpPr>
        <dsp:cNvPr id="0" name=""/>
        <dsp:cNvSpPr/>
      </dsp:nvSpPr>
      <dsp:spPr>
        <a:xfrm>
          <a:off x="4256680" y="195781"/>
          <a:ext cx="1086588" cy="1086588"/>
        </a:xfrm>
        <a:prstGeom prst="ellipse">
          <a:avLst/>
        </a:prstGeom>
        <a:blipFill rotWithShape="1">
          <a:blip xmlns:r="http://schemas.openxmlformats.org/officeDocument/2006/relationships" r:embed="rId2"/>
          <a:srcRect/>
          <a:stretch>
            <a:fillRect/>
          </a:stretch>
        </a:blip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B45386-1C41-4BEB-A7E1-AD711646010D}">
      <dsp:nvSpPr>
        <dsp:cNvPr id="0" name=""/>
        <dsp:cNvSpPr/>
      </dsp:nvSpPr>
      <dsp:spPr>
        <a:xfrm>
          <a:off x="6462013" y="0"/>
          <a:ext cx="3135921" cy="326303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a:t>Growth impairment</a:t>
          </a:r>
        </a:p>
      </dsp:txBody>
      <dsp:txXfrm>
        <a:off x="6462013" y="1305212"/>
        <a:ext cx="3135921" cy="1305212"/>
      </dsp:txXfrm>
    </dsp:sp>
    <dsp:sp modelId="{012C0470-43FF-4574-9A28-3CD9CE0AAA32}">
      <dsp:nvSpPr>
        <dsp:cNvPr id="0" name=""/>
        <dsp:cNvSpPr/>
      </dsp:nvSpPr>
      <dsp:spPr>
        <a:xfrm>
          <a:off x="7486679" y="195781"/>
          <a:ext cx="1086588" cy="1086588"/>
        </a:xfrm>
        <a:prstGeom prst="ellipse">
          <a:avLst/>
        </a:prstGeom>
        <a:blipFill rotWithShape="1">
          <a:blip xmlns:r="http://schemas.openxmlformats.org/officeDocument/2006/relationships" r:embed="rId3"/>
          <a:srcRect/>
          <a:stretch>
            <a:fillRect/>
          </a:stretch>
        </a:blip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EB5A35-1CBC-4744-BF05-F61F8A531A6F}">
      <dsp:nvSpPr>
        <dsp:cNvPr id="0" name=""/>
        <dsp:cNvSpPr/>
      </dsp:nvSpPr>
      <dsp:spPr>
        <a:xfrm>
          <a:off x="485653" y="2429864"/>
          <a:ext cx="8831954" cy="489454"/>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46A39E-7910-4BFB-9F91-D24C89386021}" type="datetimeFigureOut">
              <a:rPr lang="en-AU" smtClean="0"/>
              <a:t>3/06/2019</a:t>
            </a:fld>
            <a:endParaRPr lang="en-AU"/>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CB2F4B-A237-4C78-9FC3-813D6C48D62B}" type="slidenum">
              <a:rPr lang="en-AU" smtClean="0"/>
              <a:t>‹#›</a:t>
            </a:fld>
            <a:endParaRPr lang="en-AU"/>
          </a:p>
        </p:txBody>
      </p:sp>
    </p:spTree>
    <p:extLst>
      <p:ext uri="{BB962C8B-B14F-4D97-AF65-F5344CB8AC3E}">
        <p14:creationId xmlns:p14="http://schemas.microsoft.com/office/powerpoint/2010/main" val="662454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smtClean="0"/>
              <a:t>FACS</a:t>
            </a:r>
            <a:r>
              <a:rPr lang="en-AU" dirty="0" smtClean="0"/>
              <a:t> involvement</a:t>
            </a:r>
          </a:p>
          <a:p>
            <a:r>
              <a:rPr lang="en-AU" dirty="0" smtClean="0"/>
              <a:t>Disengaged from MH services</a:t>
            </a:r>
          </a:p>
          <a:p>
            <a:endParaRPr lang="en-AU" dirty="0"/>
          </a:p>
        </p:txBody>
      </p:sp>
      <p:sp>
        <p:nvSpPr>
          <p:cNvPr id="4" name="Slide Number Placeholder 3"/>
          <p:cNvSpPr>
            <a:spLocks noGrp="1"/>
          </p:cNvSpPr>
          <p:nvPr>
            <p:ph type="sldNum" sz="quarter" idx="10"/>
          </p:nvPr>
        </p:nvSpPr>
        <p:spPr/>
        <p:txBody>
          <a:bodyPr/>
          <a:lstStyle/>
          <a:p>
            <a:fld id="{77CB2F4B-A237-4C78-9FC3-813D6C48D62B}" type="slidenum">
              <a:rPr lang="en-AU" smtClean="0"/>
              <a:t>3</a:t>
            </a:fld>
            <a:endParaRPr lang="en-AU"/>
          </a:p>
        </p:txBody>
      </p:sp>
    </p:spTree>
    <p:extLst>
      <p:ext uri="{BB962C8B-B14F-4D97-AF65-F5344CB8AC3E}">
        <p14:creationId xmlns:p14="http://schemas.microsoft.com/office/powerpoint/2010/main" val="1892951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Lange</a:t>
            </a:r>
            <a:r>
              <a:rPr lang="en-AU" baseline="0" dirty="0" smtClean="0"/>
              <a:t> et al. (2017) </a:t>
            </a:r>
            <a:r>
              <a:rPr lang="en-AU" b="0" dirty="0" smtClean="0"/>
              <a:t>Neurodevelopmental profile of </a:t>
            </a:r>
            <a:r>
              <a:rPr lang="en-AU" b="0" dirty="0" err="1" smtClean="0"/>
              <a:t>Fetal</a:t>
            </a:r>
            <a:r>
              <a:rPr lang="en-AU" b="0" dirty="0" smtClean="0"/>
              <a:t> Alcohol Spectrum Disorder: A systematic review</a:t>
            </a:r>
          </a:p>
          <a:p>
            <a:endParaRPr lang="en-AU" dirty="0"/>
          </a:p>
        </p:txBody>
      </p:sp>
      <p:sp>
        <p:nvSpPr>
          <p:cNvPr id="4" name="Slide Number Placeholder 3"/>
          <p:cNvSpPr>
            <a:spLocks noGrp="1"/>
          </p:cNvSpPr>
          <p:nvPr>
            <p:ph type="sldNum" sz="quarter" idx="10"/>
          </p:nvPr>
        </p:nvSpPr>
        <p:spPr/>
        <p:txBody>
          <a:bodyPr/>
          <a:lstStyle/>
          <a:p>
            <a:fld id="{323AC942-BDCD-B149-9896-68B462A3E48F}" type="slidenum">
              <a:rPr lang="en-US" smtClean="0"/>
              <a:t>15</a:t>
            </a:fld>
            <a:endParaRPr lang="en-US"/>
          </a:p>
        </p:txBody>
      </p:sp>
    </p:spTree>
    <p:extLst>
      <p:ext uri="{BB962C8B-B14F-4D97-AF65-F5344CB8AC3E}">
        <p14:creationId xmlns:p14="http://schemas.microsoft.com/office/powerpoint/2010/main" val="2139658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dirty="0" smtClean="0"/>
              <a:t>Difficult to assess; engagement</a:t>
            </a:r>
            <a:r>
              <a:rPr lang="en-AU" baseline="0" dirty="0" smtClean="0"/>
              <a:t> crisis driven prolonged assessment</a:t>
            </a:r>
            <a:endParaRPr lang="en-AU" dirty="0"/>
          </a:p>
        </p:txBody>
      </p:sp>
      <p:sp>
        <p:nvSpPr>
          <p:cNvPr id="4" name="Slide Number Placeholder 3"/>
          <p:cNvSpPr>
            <a:spLocks noGrp="1"/>
          </p:cNvSpPr>
          <p:nvPr>
            <p:ph type="sldNum" sz="quarter" idx="10"/>
          </p:nvPr>
        </p:nvSpPr>
        <p:spPr/>
        <p:txBody>
          <a:bodyPr/>
          <a:lstStyle/>
          <a:p>
            <a:fld id="{323AC942-BDCD-B149-9896-68B462A3E48F}" type="slidenum">
              <a:rPr lang="en-US" smtClean="0"/>
              <a:t>16</a:t>
            </a:fld>
            <a:endParaRPr lang="en-US"/>
          </a:p>
        </p:txBody>
      </p:sp>
    </p:spTree>
    <p:extLst>
      <p:ext uri="{BB962C8B-B14F-4D97-AF65-F5344CB8AC3E}">
        <p14:creationId xmlns:p14="http://schemas.microsoft.com/office/powerpoint/2010/main" val="1909263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23AC942-BDCD-B149-9896-68B462A3E48F}" type="slidenum">
              <a:rPr lang="en-US" smtClean="0"/>
              <a:t>17</a:t>
            </a:fld>
            <a:endParaRPr lang="en-US"/>
          </a:p>
        </p:txBody>
      </p:sp>
    </p:spTree>
    <p:extLst>
      <p:ext uri="{BB962C8B-B14F-4D97-AF65-F5344CB8AC3E}">
        <p14:creationId xmlns:p14="http://schemas.microsoft.com/office/powerpoint/2010/main" val="1636610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dirty="0" smtClean="0"/>
              <a:t>7 domains considered severely impaired</a:t>
            </a:r>
            <a:endParaRPr lang="en-AU" dirty="0"/>
          </a:p>
        </p:txBody>
      </p:sp>
      <p:sp>
        <p:nvSpPr>
          <p:cNvPr id="4" name="Slide Number Placeholder 3"/>
          <p:cNvSpPr>
            <a:spLocks noGrp="1"/>
          </p:cNvSpPr>
          <p:nvPr>
            <p:ph type="sldNum" sz="quarter" idx="10"/>
          </p:nvPr>
        </p:nvSpPr>
        <p:spPr/>
        <p:txBody>
          <a:bodyPr/>
          <a:lstStyle/>
          <a:p>
            <a:fld id="{323AC942-BDCD-B149-9896-68B462A3E48F}" type="slidenum">
              <a:rPr lang="en-US" smtClean="0"/>
              <a:t>18</a:t>
            </a:fld>
            <a:endParaRPr lang="en-US"/>
          </a:p>
        </p:txBody>
      </p:sp>
    </p:spTree>
    <p:extLst>
      <p:ext uri="{BB962C8B-B14F-4D97-AF65-F5344CB8AC3E}">
        <p14:creationId xmlns:p14="http://schemas.microsoft.com/office/powerpoint/2010/main" val="2139658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7CB2F4B-A237-4C78-9FC3-813D6C48D62B}" type="slidenum">
              <a:rPr lang="en-AU" smtClean="0"/>
              <a:t>19</a:t>
            </a:fld>
            <a:endParaRPr lang="en-AU"/>
          </a:p>
        </p:txBody>
      </p:sp>
    </p:spTree>
    <p:extLst>
      <p:ext uri="{BB962C8B-B14F-4D97-AF65-F5344CB8AC3E}">
        <p14:creationId xmlns:p14="http://schemas.microsoft.com/office/powerpoint/2010/main" val="3987630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Sentinel facial features controlled by the </a:t>
            </a:r>
            <a:r>
              <a:rPr lang="en-AU" dirty="0" smtClean="0"/>
              <a:t>brain</a:t>
            </a:r>
          </a:p>
          <a:p>
            <a:endParaRPr lang="en-AU" dirty="0" smtClean="0"/>
          </a:p>
          <a:p>
            <a:r>
              <a:rPr lang="en-AU" dirty="0" smtClean="0"/>
              <a:t>Explain 3 SFFs</a:t>
            </a:r>
            <a:r>
              <a:rPr lang="en-AU" baseline="0" dirty="0" smtClean="0"/>
              <a:t> </a:t>
            </a:r>
            <a:endParaRPr lang="en-AU" dirty="0"/>
          </a:p>
        </p:txBody>
      </p:sp>
      <p:sp>
        <p:nvSpPr>
          <p:cNvPr id="4" name="Slide Number Placeholder 3"/>
          <p:cNvSpPr>
            <a:spLocks noGrp="1"/>
          </p:cNvSpPr>
          <p:nvPr>
            <p:ph type="sldNum" sz="quarter" idx="10"/>
          </p:nvPr>
        </p:nvSpPr>
        <p:spPr/>
        <p:txBody>
          <a:bodyPr/>
          <a:lstStyle/>
          <a:p>
            <a:fld id="{D19635BB-FC9E-4F47-98B3-022E963A53DC}" type="slidenum">
              <a:rPr lang="en-AU" smtClean="0"/>
              <a:t>20</a:t>
            </a:fld>
            <a:endParaRPr lang="en-AU"/>
          </a:p>
        </p:txBody>
      </p:sp>
    </p:spTree>
    <p:extLst>
      <p:ext uri="{BB962C8B-B14F-4D97-AF65-F5344CB8AC3E}">
        <p14:creationId xmlns:p14="http://schemas.microsoft.com/office/powerpoint/2010/main" val="1801990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Sentinel facial features controlled by the </a:t>
            </a:r>
            <a:r>
              <a:rPr lang="en-AU" dirty="0" smtClean="0"/>
              <a:t>brain</a:t>
            </a:r>
          </a:p>
          <a:p>
            <a:endParaRPr lang="en-AU" dirty="0" smtClean="0"/>
          </a:p>
          <a:p>
            <a:r>
              <a:rPr lang="en-AU" smtClean="0"/>
              <a:t>Explain 3 SFFs</a:t>
            </a:r>
            <a:r>
              <a:rPr lang="en-AU" baseline="0" smtClean="0"/>
              <a:t> </a:t>
            </a:r>
            <a:endParaRPr lang="en-AU" dirty="0"/>
          </a:p>
        </p:txBody>
      </p:sp>
      <p:sp>
        <p:nvSpPr>
          <p:cNvPr id="4" name="Slide Number Placeholder 3"/>
          <p:cNvSpPr>
            <a:spLocks noGrp="1"/>
          </p:cNvSpPr>
          <p:nvPr>
            <p:ph type="sldNum" sz="quarter" idx="10"/>
          </p:nvPr>
        </p:nvSpPr>
        <p:spPr/>
        <p:txBody>
          <a:bodyPr/>
          <a:lstStyle/>
          <a:p>
            <a:fld id="{D19635BB-FC9E-4F47-98B3-022E963A53DC}" type="slidenum">
              <a:rPr lang="en-AU" smtClean="0"/>
              <a:t>21</a:t>
            </a:fld>
            <a:endParaRPr lang="en-AU"/>
          </a:p>
        </p:txBody>
      </p:sp>
    </p:spTree>
    <p:extLst>
      <p:ext uri="{BB962C8B-B14F-4D97-AF65-F5344CB8AC3E}">
        <p14:creationId xmlns:p14="http://schemas.microsoft.com/office/powerpoint/2010/main" val="1383736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77CB2F4B-A237-4C78-9FC3-813D6C48D62B}" type="slidenum">
              <a:rPr lang="en-AU" smtClean="0"/>
              <a:t>22</a:t>
            </a:fld>
            <a:endParaRPr lang="en-AU"/>
          </a:p>
        </p:txBody>
      </p:sp>
    </p:spTree>
    <p:extLst>
      <p:ext uri="{BB962C8B-B14F-4D97-AF65-F5344CB8AC3E}">
        <p14:creationId xmlns:p14="http://schemas.microsoft.com/office/powerpoint/2010/main" val="1530753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3A48E-B504-C94C-AC31-63429260A213}" type="slidenum">
              <a:rPr lang="en-US" smtClean="0"/>
              <a:t>23</a:t>
            </a:fld>
            <a:endParaRPr lang="en-US"/>
          </a:p>
        </p:txBody>
      </p:sp>
    </p:spTree>
    <p:extLst>
      <p:ext uri="{BB962C8B-B14F-4D97-AF65-F5344CB8AC3E}">
        <p14:creationId xmlns:p14="http://schemas.microsoft.com/office/powerpoint/2010/main" val="1740203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endParaRPr lang="en-AU" sz="1200" b="1" i="1" kern="1200" dirty="0" smtClean="0">
              <a:solidFill>
                <a:schemeClr val="tx1"/>
              </a:solidFill>
              <a:latin typeface="+mn-lt"/>
              <a:ea typeface="+mn-ea"/>
              <a:cs typeface="+mn-cs"/>
            </a:endParaRPr>
          </a:p>
          <a:p>
            <a:pPr lvl="0" algn="l"/>
            <a:r>
              <a:rPr lang="en-AU" sz="1200" dirty="0" smtClean="0"/>
              <a:t>Socialisation identified as area of strength </a:t>
            </a:r>
            <a:endParaRPr lang="en-AU" sz="1200" b="1" i="1" kern="1200" dirty="0" smtClean="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77CB2F4B-A237-4C78-9FC3-813D6C48D62B}" type="slidenum">
              <a:rPr lang="en-AU" smtClean="0"/>
              <a:t>24</a:t>
            </a:fld>
            <a:endParaRPr lang="en-AU"/>
          </a:p>
        </p:txBody>
      </p:sp>
    </p:spTree>
    <p:extLst>
      <p:ext uri="{BB962C8B-B14F-4D97-AF65-F5344CB8AC3E}">
        <p14:creationId xmlns:p14="http://schemas.microsoft.com/office/powerpoint/2010/main" val="4023023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a:t>
            </a:r>
            <a:r>
              <a:rPr lang="en-AU" baseline="0" dirty="0" smtClean="0"/>
              <a:t> the early stages of getting to know Leah this is what we learnt…</a:t>
            </a:r>
            <a:endParaRPr lang="en-AU" dirty="0"/>
          </a:p>
        </p:txBody>
      </p:sp>
      <p:sp>
        <p:nvSpPr>
          <p:cNvPr id="4" name="Slide Number Placeholder 3"/>
          <p:cNvSpPr>
            <a:spLocks noGrp="1"/>
          </p:cNvSpPr>
          <p:nvPr>
            <p:ph type="sldNum" sz="quarter" idx="10"/>
          </p:nvPr>
        </p:nvSpPr>
        <p:spPr/>
        <p:txBody>
          <a:bodyPr/>
          <a:lstStyle/>
          <a:p>
            <a:fld id="{77CB2F4B-A237-4C78-9FC3-813D6C48D62B}" type="slidenum">
              <a:rPr lang="en-AU" smtClean="0"/>
              <a:t>4</a:t>
            </a:fld>
            <a:endParaRPr lang="en-AU"/>
          </a:p>
        </p:txBody>
      </p:sp>
    </p:spTree>
    <p:extLst>
      <p:ext uri="{BB962C8B-B14F-4D97-AF65-F5344CB8AC3E}">
        <p14:creationId xmlns:p14="http://schemas.microsoft.com/office/powerpoint/2010/main" val="608043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Important to consider strengths as part of the assessment journey</a:t>
            </a:r>
            <a:endParaRPr lang="en-AU" dirty="0"/>
          </a:p>
        </p:txBody>
      </p:sp>
      <p:sp>
        <p:nvSpPr>
          <p:cNvPr id="4" name="Slide Number Placeholder 3"/>
          <p:cNvSpPr>
            <a:spLocks noGrp="1"/>
          </p:cNvSpPr>
          <p:nvPr>
            <p:ph type="sldNum" sz="quarter" idx="10"/>
          </p:nvPr>
        </p:nvSpPr>
        <p:spPr/>
        <p:txBody>
          <a:bodyPr/>
          <a:lstStyle/>
          <a:p>
            <a:fld id="{77CB2F4B-A237-4C78-9FC3-813D6C48D62B}" type="slidenum">
              <a:rPr lang="en-AU" smtClean="0"/>
              <a:t>25</a:t>
            </a:fld>
            <a:endParaRPr lang="en-AU"/>
          </a:p>
        </p:txBody>
      </p:sp>
    </p:spTree>
    <p:extLst>
      <p:ext uri="{BB962C8B-B14F-4D97-AF65-F5344CB8AC3E}">
        <p14:creationId xmlns:p14="http://schemas.microsoft.com/office/powerpoint/2010/main" val="3315258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Supported</a:t>
            </a:r>
            <a:r>
              <a:rPr lang="en-AU" baseline="0" dirty="0" smtClean="0"/>
              <a:t> living as an adult</a:t>
            </a:r>
          </a:p>
          <a:p>
            <a:r>
              <a:rPr lang="en-AU" dirty="0" smtClean="0"/>
              <a:t>re Understanding cause beneficial (analogy - like genetic condition, Fragile X, or another form of acquired brain injury (</a:t>
            </a:r>
            <a:r>
              <a:rPr lang="en-AU" dirty="0" err="1" smtClean="0"/>
              <a:t>e.g</a:t>
            </a:r>
            <a:r>
              <a:rPr lang="en-AU" dirty="0" smtClean="0"/>
              <a:t> </a:t>
            </a:r>
            <a:r>
              <a:rPr lang="en-AU" dirty="0" err="1" smtClean="0"/>
              <a:t>MVA</a:t>
            </a:r>
            <a:r>
              <a:rPr lang="en-AU" dirty="0" smtClean="0"/>
              <a:t>)</a:t>
            </a:r>
          </a:p>
          <a:p>
            <a:r>
              <a:rPr lang="en-AU" dirty="0" smtClean="0"/>
              <a:t>re-frame behaviour important - the 'can't do rather than won't do' understanding]</a:t>
            </a:r>
          </a:p>
          <a:p>
            <a:pPr marL="0" marR="0" lvl="1" indent="0" algn="l" defTabSz="914400" rtl="0" eaLnBrk="1" fontAlgn="auto" latinLnBrk="0" hangingPunct="1">
              <a:lnSpc>
                <a:spcPct val="100000"/>
              </a:lnSpc>
              <a:spcBef>
                <a:spcPts val="0"/>
              </a:spcBef>
              <a:spcAft>
                <a:spcPts val="0"/>
              </a:spcAft>
              <a:buClrTx/>
              <a:buSzTx/>
              <a:buFontTx/>
              <a:buNone/>
              <a:tabLst/>
              <a:defRPr/>
            </a:pPr>
            <a:r>
              <a:rPr lang="en-AU" b="1" dirty="0" smtClean="0"/>
              <a:t>Reframe behaviour </a:t>
            </a:r>
            <a:r>
              <a:rPr lang="en-AU" dirty="0" smtClean="0"/>
              <a:t>according to developmental level – </a:t>
            </a:r>
            <a:r>
              <a:rPr lang="en-AU" i="1" dirty="0" smtClean="0"/>
              <a:t>think brain, not behaviour</a:t>
            </a:r>
            <a:endParaRPr lang="en-AU" dirty="0" smtClean="0"/>
          </a:p>
          <a:p>
            <a:endParaRPr lang="en-AU" dirty="0"/>
          </a:p>
        </p:txBody>
      </p:sp>
      <p:sp>
        <p:nvSpPr>
          <p:cNvPr id="4" name="Slide Number Placeholder 3"/>
          <p:cNvSpPr>
            <a:spLocks noGrp="1"/>
          </p:cNvSpPr>
          <p:nvPr>
            <p:ph type="sldNum" sz="quarter" idx="10"/>
          </p:nvPr>
        </p:nvSpPr>
        <p:spPr/>
        <p:txBody>
          <a:bodyPr/>
          <a:lstStyle/>
          <a:p>
            <a:fld id="{77CB2F4B-A237-4C78-9FC3-813D6C48D62B}" type="slidenum">
              <a:rPr lang="en-AU" smtClean="0"/>
              <a:t>26</a:t>
            </a:fld>
            <a:endParaRPr lang="en-AU"/>
          </a:p>
        </p:txBody>
      </p:sp>
    </p:spTree>
    <p:extLst>
      <p:ext uri="{BB962C8B-B14F-4D97-AF65-F5344CB8AC3E}">
        <p14:creationId xmlns:p14="http://schemas.microsoft.com/office/powerpoint/2010/main" val="36854344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Complex and something we have to think about and takes time; crisis</a:t>
            </a:r>
            <a:r>
              <a:rPr lang="en-AU" baseline="0" dirty="0" smtClean="0"/>
              <a:t> driven but when </a:t>
            </a:r>
            <a:r>
              <a:rPr lang="en-AU" baseline="0" dirty="0" err="1" smtClean="0"/>
              <a:t>pae</a:t>
            </a:r>
            <a:r>
              <a:rPr lang="en-AU" baseline="0" dirty="0" smtClean="0"/>
              <a:t> is confirmed – important to keep in management plan and do </a:t>
            </a:r>
            <a:r>
              <a:rPr lang="en-AU" baseline="0" dirty="0" err="1" smtClean="0"/>
              <a:t>ax</a:t>
            </a:r>
            <a:r>
              <a:rPr lang="en-AU" baseline="0" dirty="0" smtClean="0"/>
              <a:t> and how this can be added to support</a:t>
            </a:r>
            <a:endParaRPr lang="en-AU" dirty="0"/>
          </a:p>
        </p:txBody>
      </p:sp>
      <p:sp>
        <p:nvSpPr>
          <p:cNvPr id="4" name="Slide Number Placeholder 3"/>
          <p:cNvSpPr>
            <a:spLocks noGrp="1"/>
          </p:cNvSpPr>
          <p:nvPr>
            <p:ph type="sldNum" sz="quarter" idx="10"/>
          </p:nvPr>
        </p:nvSpPr>
        <p:spPr/>
        <p:txBody>
          <a:bodyPr/>
          <a:lstStyle/>
          <a:p>
            <a:fld id="{77CB2F4B-A237-4C78-9FC3-813D6C48D62B}" type="slidenum">
              <a:rPr lang="en-AU" smtClean="0"/>
              <a:t>27</a:t>
            </a:fld>
            <a:endParaRPr lang="en-AU"/>
          </a:p>
        </p:txBody>
      </p:sp>
    </p:spTree>
    <p:extLst>
      <p:ext uri="{BB962C8B-B14F-4D97-AF65-F5344CB8AC3E}">
        <p14:creationId xmlns:p14="http://schemas.microsoft.com/office/powerpoint/2010/main" val="18938602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7CB2F4B-A237-4C78-9FC3-813D6C48D62B}" type="slidenum">
              <a:rPr lang="en-AU" smtClean="0"/>
              <a:t>29</a:t>
            </a:fld>
            <a:endParaRPr lang="en-AU"/>
          </a:p>
        </p:txBody>
      </p:sp>
    </p:spTree>
    <p:extLst>
      <p:ext uri="{BB962C8B-B14F-4D97-AF65-F5344CB8AC3E}">
        <p14:creationId xmlns:p14="http://schemas.microsoft.com/office/powerpoint/2010/main" val="2788774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smtClean="0"/>
              <a:t>Due</a:t>
            </a:r>
            <a:r>
              <a:rPr lang="en-AU" sz="1200" baseline="0" dirty="0" smtClean="0"/>
              <a:t> to challenges (which will be discussed next), it took two years to understand Leah – and how labels that she had been given before could be better understood e.g. school disengagement – more related to difficulties with learning and environment structured in a way that did not support Leah</a:t>
            </a:r>
            <a:endParaRPr lang="en-AU" sz="2800" dirty="0" smtClean="0"/>
          </a:p>
          <a:p>
            <a:endParaRPr lang="en-AU" dirty="0"/>
          </a:p>
        </p:txBody>
      </p:sp>
      <p:sp>
        <p:nvSpPr>
          <p:cNvPr id="4" name="Slide Number Placeholder 3"/>
          <p:cNvSpPr>
            <a:spLocks noGrp="1"/>
          </p:cNvSpPr>
          <p:nvPr>
            <p:ph type="sldNum" sz="quarter" idx="10"/>
          </p:nvPr>
        </p:nvSpPr>
        <p:spPr/>
        <p:txBody>
          <a:bodyPr/>
          <a:lstStyle/>
          <a:p>
            <a:fld id="{77CB2F4B-A237-4C78-9FC3-813D6C48D62B}" type="slidenum">
              <a:rPr lang="en-AU" smtClean="0"/>
              <a:t>5</a:t>
            </a:fld>
            <a:endParaRPr lang="en-AU"/>
          </a:p>
        </p:txBody>
      </p:sp>
    </p:spTree>
    <p:extLst>
      <p:ext uri="{BB962C8B-B14F-4D97-AF65-F5344CB8AC3E}">
        <p14:creationId xmlns:p14="http://schemas.microsoft.com/office/powerpoint/2010/main" val="1926556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Presentation: appears as if she is understanding, easily</a:t>
            </a:r>
            <a:r>
              <a:rPr lang="en-AU" baseline="0" dirty="0" smtClean="0"/>
              <a:t> terminate appointment – attention/focus – took a long time to build trust</a:t>
            </a:r>
          </a:p>
          <a:p>
            <a:r>
              <a:rPr lang="en-AU" baseline="0" dirty="0" smtClean="0"/>
              <a:t>Challenge of appointments being crisis oriented –escalation of substance use, behaviour difficulties, carer fatigue/ difficulty managing, self harm</a:t>
            </a:r>
          </a:p>
        </p:txBody>
      </p:sp>
      <p:sp>
        <p:nvSpPr>
          <p:cNvPr id="4" name="Slide Number Placeholder 3"/>
          <p:cNvSpPr>
            <a:spLocks noGrp="1"/>
          </p:cNvSpPr>
          <p:nvPr>
            <p:ph type="sldNum" sz="quarter" idx="10"/>
          </p:nvPr>
        </p:nvSpPr>
        <p:spPr/>
        <p:txBody>
          <a:bodyPr/>
          <a:lstStyle/>
          <a:p>
            <a:fld id="{77CB2F4B-A237-4C78-9FC3-813D6C48D62B}" type="slidenum">
              <a:rPr lang="en-AU" smtClean="0"/>
              <a:t>6</a:t>
            </a:fld>
            <a:endParaRPr lang="en-AU"/>
          </a:p>
        </p:txBody>
      </p:sp>
    </p:spTree>
    <p:extLst>
      <p:ext uri="{BB962C8B-B14F-4D97-AF65-F5344CB8AC3E}">
        <p14:creationId xmlns:p14="http://schemas.microsoft.com/office/powerpoint/2010/main" val="1872878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 lvl="1" indent="-91440">
              <a:spcBef>
                <a:spcPts val="1300"/>
              </a:spcBef>
            </a:pPr>
            <a:r>
              <a:rPr lang="en-AU" sz="2800" b="1" dirty="0" smtClean="0">
                <a:solidFill>
                  <a:schemeClr val="tx1"/>
                </a:solidFill>
              </a:rPr>
              <a:t>High risk/suspected </a:t>
            </a:r>
            <a:r>
              <a:rPr lang="en-AU" sz="2800" b="1" dirty="0" err="1" smtClean="0">
                <a:solidFill>
                  <a:schemeClr val="tx1"/>
                </a:solidFill>
              </a:rPr>
              <a:t>PAE</a:t>
            </a:r>
            <a:endParaRPr lang="en-AU" sz="2800" b="1" dirty="0" smtClean="0">
              <a:solidFill>
                <a:schemeClr val="tx1"/>
              </a:solidFill>
            </a:endParaRPr>
          </a:p>
          <a:p>
            <a:r>
              <a:rPr lang="en-AU" dirty="0" smtClean="0"/>
              <a:t>- not confirmed yet</a:t>
            </a:r>
          </a:p>
          <a:p>
            <a:r>
              <a:rPr lang="en-AU" dirty="0" smtClean="0"/>
              <a:t>- lots of co-morbidities </a:t>
            </a:r>
            <a:r>
              <a:rPr lang="en-AU" dirty="0" smtClean="0">
                <a:sym typeface="Wingdings" panose="05000000000000000000" pitchFamily="2" charset="2"/>
              </a:rPr>
              <a:t> wanted to look further to assess</a:t>
            </a:r>
          </a:p>
          <a:p>
            <a:r>
              <a:rPr lang="en-AU" dirty="0" smtClean="0">
                <a:sym typeface="Wingdings" panose="05000000000000000000" pitchFamily="2" charset="2"/>
              </a:rPr>
              <a:t>- process of confirming maternal alcohol use</a:t>
            </a:r>
          </a:p>
          <a:p>
            <a:r>
              <a:rPr lang="en-AU" dirty="0" smtClean="0">
                <a:sym typeface="Wingdings" panose="05000000000000000000" pitchFamily="2" charset="2"/>
              </a:rPr>
              <a:t>With all this complexity – </a:t>
            </a:r>
            <a:r>
              <a:rPr lang="en-AU" dirty="0" err="1" smtClean="0">
                <a:sym typeface="Wingdings" panose="05000000000000000000" pitchFamily="2" charset="2"/>
              </a:rPr>
              <a:t>PAE</a:t>
            </a:r>
            <a:r>
              <a:rPr lang="en-AU" dirty="0" smtClean="0">
                <a:sym typeface="Wingdings" panose="05000000000000000000" pitchFamily="2" charset="2"/>
              </a:rPr>
              <a:t> – how does this help our journey</a:t>
            </a:r>
            <a:endParaRPr lang="en-AU" dirty="0" smtClean="0"/>
          </a:p>
          <a:p>
            <a:endParaRPr lang="en-AU" dirty="0"/>
          </a:p>
        </p:txBody>
      </p:sp>
      <p:sp>
        <p:nvSpPr>
          <p:cNvPr id="4" name="Slide Number Placeholder 3"/>
          <p:cNvSpPr>
            <a:spLocks noGrp="1"/>
          </p:cNvSpPr>
          <p:nvPr>
            <p:ph type="sldNum" sz="quarter" idx="10"/>
          </p:nvPr>
        </p:nvSpPr>
        <p:spPr/>
        <p:txBody>
          <a:bodyPr/>
          <a:lstStyle/>
          <a:p>
            <a:fld id="{77CB2F4B-A237-4C78-9FC3-813D6C48D62B}" type="slidenum">
              <a:rPr lang="en-AU" smtClean="0"/>
              <a:t>7</a:t>
            </a:fld>
            <a:endParaRPr lang="en-AU"/>
          </a:p>
        </p:txBody>
      </p:sp>
    </p:spTree>
    <p:extLst>
      <p:ext uri="{BB962C8B-B14F-4D97-AF65-F5344CB8AC3E}">
        <p14:creationId xmlns:p14="http://schemas.microsoft.com/office/powerpoint/2010/main" val="198860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7CB2F4B-A237-4C78-9FC3-813D6C48D62B}" type="slidenum">
              <a:rPr lang="en-AU" smtClean="0"/>
              <a:t>9</a:t>
            </a:fld>
            <a:endParaRPr lang="en-AU"/>
          </a:p>
        </p:txBody>
      </p:sp>
    </p:spTree>
    <p:extLst>
      <p:ext uri="{BB962C8B-B14F-4D97-AF65-F5344CB8AC3E}">
        <p14:creationId xmlns:p14="http://schemas.microsoft.com/office/powerpoint/2010/main" val="1788924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2000" b="1" dirty="0" smtClean="0"/>
              <a:t>History</a:t>
            </a:r>
          </a:p>
          <a:p>
            <a:pPr lvl="1"/>
            <a:r>
              <a:rPr lang="en-AU" sz="2000" b="0" dirty="0" smtClean="0"/>
              <a:t>Confirmation of prenatal alcohol exposure </a:t>
            </a:r>
          </a:p>
          <a:p>
            <a:pPr lvl="1"/>
            <a:r>
              <a:rPr lang="en-AU" sz="2000" b="0" dirty="0" smtClean="0"/>
              <a:t>Developmental history (prenatal/postnatal): other prenatal drugs or teratogens, trauma</a:t>
            </a:r>
          </a:p>
          <a:p>
            <a:pPr lvl="0"/>
            <a:endParaRPr lang="en-AU" sz="2000" b="1" dirty="0" smtClean="0"/>
          </a:p>
          <a:p>
            <a:pPr lvl="0"/>
            <a:r>
              <a:rPr lang="en-AU" sz="2000" b="1" dirty="0" smtClean="0"/>
              <a:t>Neurodevelopmental &amp; psychometric assessment</a:t>
            </a:r>
          </a:p>
          <a:p>
            <a:pPr lvl="1"/>
            <a:r>
              <a:rPr lang="en-AU" sz="2000" b="0" dirty="0" smtClean="0"/>
              <a:t>Comprehensive testing in up to 10 domains</a:t>
            </a:r>
          </a:p>
          <a:p>
            <a:endParaRPr lang="en-US" dirty="0" smtClean="0"/>
          </a:p>
          <a:p>
            <a:pPr lvl="0"/>
            <a:r>
              <a:rPr lang="en-AU" sz="2000" b="1" dirty="0" smtClean="0"/>
              <a:t>Physical assessment &amp; Investigations</a:t>
            </a:r>
          </a:p>
          <a:p>
            <a:pPr lvl="1"/>
            <a:r>
              <a:rPr lang="en-AU" sz="2000" b="0" dirty="0" smtClean="0"/>
              <a:t>Morphological examination / facial features: diagnostic &amp; non-diagnostic</a:t>
            </a:r>
          </a:p>
          <a:p>
            <a:pPr lvl="1"/>
            <a:r>
              <a:rPr lang="en-AU" sz="2000" b="0" dirty="0" smtClean="0"/>
              <a:t>Growth including head circumference</a:t>
            </a:r>
          </a:p>
          <a:p>
            <a:pPr lvl="1"/>
            <a:r>
              <a:rPr lang="en-AU" sz="2000" b="0" dirty="0" smtClean="0"/>
              <a:t>Genetic testing </a:t>
            </a:r>
          </a:p>
          <a:p>
            <a:endParaRPr lang="en-US" dirty="0"/>
          </a:p>
        </p:txBody>
      </p:sp>
      <p:sp>
        <p:nvSpPr>
          <p:cNvPr id="4" name="Slide Number Placeholder 3"/>
          <p:cNvSpPr>
            <a:spLocks noGrp="1"/>
          </p:cNvSpPr>
          <p:nvPr>
            <p:ph type="sldNum" sz="quarter" idx="10"/>
          </p:nvPr>
        </p:nvSpPr>
        <p:spPr/>
        <p:txBody>
          <a:bodyPr/>
          <a:lstStyle/>
          <a:p>
            <a:fld id="{3D43A48E-B504-C94C-AC31-63429260A213}" type="slidenum">
              <a:rPr lang="en-US" smtClean="0"/>
              <a:t>10</a:t>
            </a:fld>
            <a:endParaRPr lang="en-US"/>
          </a:p>
        </p:txBody>
      </p:sp>
    </p:spTree>
    <p:extLst>
      <p:ext uri="{BB962C8B-B14F-4D97-AF65-F5344CB8AC3E}">
        <p14:creationId xmlns:p14="http://schemas.microsoft.com/office/powerpoint/2010/main" val="1740203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b="1" dirty="0" smtClean="0"/>
              <a:t>Severe impairment - functional</a:t>
            </a:r>
          </a:p>
          <a:p>
            <a:pPr lvl="0"/>
            <a:r>
              <a:rPr lang="en-US" sz="1200" b="1" i="1" dirty="0" smtClean="0"/>
              <a:t>Direct</a:t>
            </a:r>
            <a:r>
              <a:rPr lang="en-US" sz="1200" b="1" i="0" dirty="0" smtClean="0"/>
              <a:t> testing – e.g. psychometric testing</a:t>
            </a:r>
          </a:p>
          <a:p>
            <a:pPr lvl="0"/>
            <a:r>
              <a:rPr lang="en-US" sz="1200" b="1" i="0" dirty="0" smtClean="0"/>
              <a:t>Or</a:t>
            </a:r>
          </a:p>
          <a:p>
            <a:pPr lvl="0"/>
            <a:r>
              <a:rPr lang="en-US" sz="1200" b="1" i="1" dirty="0" smtClean="0"/>
              <a:t>Indirect</a:t>
            </a:r>
            <a:r>
              <a:rPr lang="en-US" sz="1200" b="1" i="0" dirty="0" smtClean="0"/>
              <a:t> testing – e.g. rating scales</a:t>
            </a:r>
            <a:endParaRPr lang="en-US" sz="1200" b="1" i="0" dirty="0"/>
          </a:p>
        </p:txBody>
      </p:sp>
      <p:sp>
        <p:nvSpPr>
          <p:cNvPr id="4" name="Slide Number Placeholder 3"/>
          <p:cNvSpPr>
            <a:spLocks noGrp="1"/>
          </p:cNvSpPr>
          <p:nvPr>
            <p:ph type="sldNum" sz="quarter" idx="10"/>
          </p:nvPr>
        </p:nvSpPr>
        <p:spPr/>
        <p:txBody>
          <a:bodyPr/>
          <a:lstStyle/>
          <a:p>
            <a:fld id="{3D43A48E-B504-C94C-AC31-63429260A213}" type="slidenum">
              <a:rPr lang="en-US" smtClean="0"/>
              <a:t>11</a:t>
            </a:fld>
            <a:endParaRPr lang="en-US"/>
          </a:p>
        </p:txBody>
      </p:sp>
    </p:spTree>
    <p:extLst>
      <p:ext uri="{BB962C8B-B14F-4D97-AF65-F5344CB8AC3E}">
        <p14:creationId xmlns:p14="http://schemas.microsoft.com/office/powerpoint/2010/main" val="2134188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AU" baseline="0" dirty="0" smtClean="0">
                <a:solidFill>
                  <a:srgbClr val="FF0000"/>
                </a:solidFill>
              </a:rPr>
              <a:t>AUDIT-C = high risk</a:t>
            </a:r>
          </a:p>
          <a:p>
            <a:pPr marL="171450" indent="-171450">
              <a:buFontTx/>
              <a:buChar char="-"/>
            </a:pPr>
            <a:r>
              <a:rPr lang="en-AU" baseline="0" dirty="0" smtClean="0">
                <a:solidFill>
                  <a:srgbClr val="FF0000"/>
                </a:solidFill>
              </a:rPr>
              <a:t>Took time to confirm – Chasing </a:t>
            </a:r>
            <a:r>
              <a:rPr lang="en-AU" baseline="0" dirty="0" err="1" smtClean="0">
                <a:solidFill>
                  <a:srgbClr val="FF0000"/>
                </a:solidFill>
              </a:rPr>
              <a:t>FACS</a:t>
            </a:r>
            <a:r>
              <a:rPr lang="en-AU" baseline="0" dirty="0" smtClean="0">
                <a:solidFill>
                  <a:srgbClr val="FF0000"/>
                </a:solidFill>
              </a:rPr>
              <a:t>; consent etc. 16 A request</a:t>
            </a:r>
            <a:endParaRPr lang="en-AU" dirty="0" smtClean="0"/>
          </a:p>
          <a:p>
            <a:pPr>
              <a:buFont typeface="Wingdings" panose="05000000000000000000" pitchFamily="2" charset="2"/>
              <a:buChar char="§"/>
            </a:pPr>
            <a:r>
              <a:rPr lang="en-AU" sz="2800" dirty="0" smtClean="0"/>
              <a:t> Confirmed episodes of </a:t>
            </a:r>
            <a:r>
              <a:rPr lang="en-AU" sz="2800" b="1" dirty="0" smtClean="0"/>
              <a:t>heavy alcohol use </a:t>
            </a:r>
            <a:r>
              <a:rPr lang="en-AU" sz="2800" dirty="0" smtClean="0"/>
              <a:t>and other substance use, including heroin and nicotine during pregnancy</a:t>
            </a:r>
          </a:p>
          <a:p>
            <a:pPr>
              <a:buFont typeface="Wingdings" panose="05000000000000000000" pitchFamily="2" charset="2"/>
              <a:buChar char="§"/>
            </a:pPr>
            <a:r>
              <a:rPr lang="en-AU" sz="2800" dirty="0" smtClean="0"/>
              <a:t> Birth mother had alcohol dependency and alcohol related injury and related offences</a:t>
            </a:r>
          </a:p>
          <a:p>
            <a:pPr>
              <a:buFont typeface="Wingdings" panose="05000000000000000000" pitchFamily="2" charset="2"/>
              <a:buChar char="§"/>
            </a:pPr>
            <a:r>
              <a:rPr lang="en-AU" sz="2800" dirty="0" smtClean="0"/>
              <a:t> Removed from care at 4 months of age due to maternal </a:t>
            </a:r>
            <a:r>
              <a:rPr lang="en-AU" sz="2800" dirty="0" err="1" smtClean="0"/>
              <a:t>AOD</a:t>
            </a:r>
            <a:r>
              <a:rPr lang="en-AU" sz="2800" dirty="0" smtClean="0"/>
              <a:t> use, domestic violence and neglect</a:t>
            </a:r>
          </a:p>
          <a:p>
            <a:pPr marL="171450" indent="-171450">
              <a:buFontTx/>
              <a:buChar char="-"/>
            </a:pPr>
            <a:endParaRPr lang="en-AU" dirty="0">
              <a:solidFill>
                <a:srgbClr val="FF0000"/>
              </a:solidFill>
            </a:endParaRPr>
          </a:p>
        </p:txBody>
      </p:sp>
      <p:sp>
        <p:nvSpPr>
          <p:cNvPr id="4" name="Slide Number Placeholder 3"/>
          <p:cNvSpPr>
            <a:spLocks noGrp="1"/>
          </p:cNvSpPr>
          <p:nvPr>
            <p:ph type="sldNum" sz="quarter" idx="10"/>
          </p:nvPr>
        </p:nvSpPr>
        <p:spPr/>
        <p:txBody>
          <a:bodyPr/>
          <a:lstStyle/>
          <a:p>
            <a:fld id="{77CB2F4B-A237-4C78-9FC3-813D6C48D62B}" type="slidenum">
              <a:rPr lang="en-AU" smtClean="0"/>
              <a:t>13</a:t>
            </a:fld>
            <a:endParaRPr lang="en-AU"/>
          </a:p>
        </p:txBody>
      </p:sp>
    </p:spTree>
    <p:extLst>
      <p:ext uri="{BB962C8B-B14F-4D97-AF65-F5344CB8AC3E}">
        <p14:creationId xmlns:p14="http://schemas.microsoft.com/office/powerpoint/2010/main" val="2017399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4" y="0"/>
            <a:ext cx="121904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426" y="770467"/>
            <a:ext cx="10780896"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430" y="4206876"/>
            <a:ext cx="9227000" cy="1645920"/>
          </a:xfrm>
        </p:spPr>
        <p:txBody>
          <a:bodyPr>
            <a:normAutofit/>
          </a:bodyPr>
          <a:lstStyle>
            <a:lvl1pPr marL="0" indent="0" algn="l">
              <a:buNone/>
              <a:defRPr sz="3200">
                <a:solidFill>
                  <a:srgbClr val="262626"/>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FC739CFC-BFB3-44AF-A6B4-3A8FA7D4DFDB}" type="datetimeFigureOut">
              <a:rPr lang="en-AU" smtClean="0"/>
              <a:t>3/06/2019</a:t>
            </a:fld>
            <a:endParaRPr lang="en-AU"/>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AU"/>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E6F60807-B09F-48BB-A6C0-765358C675CE}" type="slidenum">
              <a:rPr lang="en-AU" smtClean="0"/>
              <a:t>‹#›</a:t>
            </a:fld>
            <a:endParaRPr lang="en-AU"/>
          </a:p>
        </p:txBody>
      </p:sp>
    </p:spTree>
    <p:extLst>
      <p:ext uri="{BB962C8B-B14F-4D97-AF65-F5344CB8AC3E}">
        <p14:creationId xmlns:p14="http://schemas.microsoft.com/office/powerpoint/2010/main" val="3380342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739CFC-BFB3-44AF-A6B4-3A8FA7D4DFDB}" type="datetimeFigureOut">
              <a:rPr lang="en-AU" smtClean="0"/>
              <a:t>3/06/2019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6F60807-B09F-48BB-A6C0-765358C675CE}" type="slidenum">
              <a:rPr lang="en-AU" smtClean="0"/>
              <a:t>‹#›</a:t>
            </a:fld>
            <a:endParaRPr lang="en-AU"/>
          </a:p>
        </p:txBody>
      </p:sp>
    </p:spTree>
    <p:extLst>
      <p:ext uri="{BB962C8B-B14F-4D97-AF65-F5344CB8AC3E}">
        <p14:creationId xmlns:p14="http://schemas.microsoft.com/office/powerpoint/2010/main" val="3702496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2812" y="695325"/>
            <a:ext cx="2628558"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429" y="714384"/>
            <a:ext cx="7733293"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739CFC-BFB3-44AF-A6B4-3A8FA7D4DFDB}" type="datetimeFigureOut">
              <a:rPr lang="en-AU" smtClean="0"/>
              <a:t>3/06/2019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6F60807-B09F-48BB-A6C0-765358C675CE}" type="slidenum">
              <a:rPr lang="en-AU" smtClean="0"/>
              <a:t>‹#›</a:t>
            </a:fld>
            <a:endParaRPr lang="en-AU"/>
          </a:p>
        </p:txBody>
      </p:sp>
    </p:spTree>
    <p:extLst>
      <p:ext uri="{BB962C8B-B14F-4D97-AF65-F5344CB8AC3E}">
        <p14:creationId xmlns:p14="http://schemas.microsoft.com/office/powerpoint/2010/main" val="3207691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SLIDE TITLE, FONT IN ARIAL 24PT  [1 line only]</a:t>
            </a:r>
            <a:endParaRPr lang="en-AU" dirty="0"/>
          </a:p>
        </p:txBody>
      </p:sp>
      <p:sp>
        <p:nvSpPr>
          <p:cNvPr id="3" name="Content Placeholder 2"/>
          <p:cNvSpPr>
            <a:spLocks noGrp="1"/>
          </p:cNvSpPr>
          <p:nvPr>
            <p:ph idx="1"/>
          </p:nvPr>
        </p:nvSpPr>
        <p:spPr>
          <a:xfrm>
            <a:off x="334390" y="1773242"/>
            <a:ext cx="11549148" cy="4679949"/>
          </a:xfrm>
        </p:spPr>
        <p:txBody>
          <a:bodyPr/>
          <a:lstStyle>
            <a:lvl1pPr>
              <a:spcBef>
                <a:spcPts val="500"/>
              </a:spcBef>
              <a:spcAft>
                <a:spcPts val="500"/>
              </a:spcAft>
              <a:defRPr/>
            </a:lvl1pPr>
            <a:lvl2pPr>
              <a:spcBef>
                <a:spcPts val="500"/>
              </a:spcBef>
              <a:spcAft>
                <a:spcPts val="500"/>
              </a:spcAft>
              <a:defRPr/>
            </a:lvl2pPr>
            <a:lvl3pPr>
              <a:spcBef>
                <a:spcPts val="500"/>
              </a:spcBef>
              <a:spcAft>
                <a:spcPts val="500"/>
              </a:spcAft>
              <a:defRPr/>
            </a:lvl3pPr>
            <a:lvl4pPr>
              <a:spcBef>
                <a:spcPts val="500"/>
              </a:spcBef>
              <a:spcAft>
                <a:spcPts val="500"/>
              </a:spcAft>
              <a:defRPr/>
            </a:lvl4pPr>
            <a:lvl5pPr>
              <a:spcBef>
                <a:spcPts val="500"/>
              </a:spcBef>
              <a:spcAft>
                <a:spcPts val="500"/>
              </a:spcAft>
              <a:defRPr/>
            </a:lvl5pPr>
            <a:lvl6pPr marL="1074738" indent="-174625">
              <a:buClr>
                <a:schemeClr val="accent1"/>
              </a:buClr>
              <a:defRPr sz="1600"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6" name="Slide Number Placeholder 5"/>
          <p:cNvSpPr>
            <a:spLocks noGrp="1"/>
          </p:cNvSpPr>
          <p:nvPr>
            <p:ph type="sldNum" sz="quarter" idx="12"/>
          </p:nvPr>
        </p:nvSpPr>
        <p:spPr/>
        <p:txBody>
          <a:bodyPr/>
          <a:lstStyle/>
          <a:p>
            <a:fld id="{E6F60807-B09F-48BB-A6C0-765358C675CE}" type="slidenum">
              <a:rPr lang="en-AU" smtClean="0"/>
              <a:t>‹#›</a:t>
            </a:fld>
            <a:endParaRPr lang="en-AU"/>
          </a:p>
        </p:txBody>
      </p:sp>
      <p:sp>
        <p:nvSpPr>
          <p:cNvPr id="9" name="Text Placeholder 8"/>
          <p:cNvSpPr>
            <a:spLocks noGrp="1"/>
          </p:cNvSpPr>
          <p:nvPr>
            <p:ph type="body" sz="quarter" idx="13" hasCustomPrompt="1"/>
          </p:nvPr>
        </p:nvSpPr>
        <p:spPr>
          <a:xfrm>
            <a:off x="334394" y="1268423"/>
            <a:ext cx="11549147" cy="485791"/>
          </a:xfrm>
        </p:spPr>
        <p:txBody>
          <a:bodyPr tIns="0" rIns="0" bIns="0" anchor="ctr">
            <a:normAutofit/>
          </a:bodyPr>
          <a:lstStyle>
            <a:lvl1pPr marL="0" indent="0">
              <a:lnSpc>
                <a:spcPts val="1800"/>
              </a:lnSpc>
              <a:spcBef>
                <a:spcPts val="0"/>
              </a:spcBef>
              <a:spcAft>
                <a:spcPts val="0"/>
              </a:spcAft>
              <a:buNone/>
              <a:defRPr sz="2000">
                <a:solidFill>
                  <a:schemeClr val="tx1"/>
                </a:solidFill>
              </a:defRPr>
            </a:lvl1pPr>
          </a:lstStyle>
          <a:p>
            <a:pPr lvl="0"/>
            <a:r>
              <a:rPr lang="en-US" dirty="0"/>
              <a:t>SUB HEADING [1 line only]</a:t>
            </a:r>
            <a:endParaRPr lang="en-AU" dirty="0"/>
          </a:p>
        </p:txBody>
      </p:sp>
    </p:spTree>
    <p:extLst>
      <p:ext uri="{BB962C8B-B14F-4D97-AF65-F5344CB8AC3E}">
        <p14:creationId xmlns:p14="http://schemas.microsoft.com/office/powerpoint/2010/main" val="3013244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SLIDE TITLE, FONT IN ARIAL 24PT  [1 line only]</a:t>
            </a:r>
            <a:endParaRPr lang="en-AU" dirty="0"/>
          </a:p>
        </p:txBody>
      </p:sp>
      <p:sp>
        <p:nvSpPr>
          <p:cNvPr id="3" name="Content Placeholder 2"/>
          <p:cNvSpPr>
            <a:spLocks noGrp="1"/>
          </p:cNvSpPr>
          <p:nvPr>
            <p:ph idx="1"/>
          </p:nvPr>
        </p:nvSpPr>
        <p:spPr>
          <a:xfrm>
            <a:off x="334390" y="1773242"/>
            <a:ext cx="11549148" cy="4679949"/>
          </a:xfrm>
        </p:spPr>
        <p:txBody>
          <a:bodyPr/>
          <a:lstStyle>
            <a:lvl1pPr>
              <a:spcBef>
                <a:spcPts val="500"/>
              </a:spcBef>
              <a:spcAft>
                <a:spcPts val="500"/>
              </a:spcAft>
              <a:defRPr/>
            </a:lvl1pPr>
            <a:lvl2pPr>
              <a:spcBef>
                <a:spcPts val="500"/>
              </a:spcBef>
              <a:spcAft>
                <a:spcPts val="500"/>
              </a:spcAft>
              <a:defRPr/>
            </a:lvl2pPr>
            <a:lvl3pPr>
              <a:spcBef>
                <a:spcPts val="500"/>
              </a:spcBef>
              <a:spcAft>
                <a:spcPts val="500"/>
              </a:spcAft>
              <a:defRPr/>
            </a:lvl3pPr>
            <a:lvl4pPr>
              <a:spcBef>
                <a:spcPts val="500"/>
              </a:spcBef>
              <a:spcAft>
                <a:spcPts val="500"/>
              </a:spcAft>
              <a:defRPr/>
            </a:lvl4pPr>
            <a:lvl5pPr>
              <a:spcBef>
                <a:spcPts val="500"/>
              </a:spcBef>
              <a:spcAft>
                <a:spcPts val="500"/>
              </a:spcAft>
              <a:defRPr/>
            </a:lvl5pPr>
            <a:lvl6pPr marL="1074738" indent="-174625">
              <a:buClr>
                <a:schemeClr val="accent1"/>
              </a:buClr>
              <a:defRPr sz="1600"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6" name="Slide Number Placeholder 5"/>
          <p:cNvSpPr>
            <a:spLocks noGrp="1"/>
          </p:cNvSpPr>
          <p:nvPr>
            <p:ph type="sldNum" sz="quarter" idx="12"/>
          </p:nvPr>
        </p:nvSpPr>
        <p:spPr/>
        <p:txBody>
          <a:bodyPr/>
          <a:lstStyle/>
          <a:p>
            <a:fld id="{E6F60807-B09F-48BB-A6C0-765358C675CE}" type="slidenum">
              <a:rPr lang="en-AU" smtClean="0"/>
              <a:t>‹#›</a:t>
            </a:fld>
            <a:endParaRPr lang="en-AU"/>
          </a:p>
        </p:txBody>
      </p:sp>
      <p:sp>
        <p:nvSpPr>
          <p:cNvPr id="9" name="Text Placeholder 8"/>
          <p:cNvSpPr>
            <a:spLocks noGrp="1"/>
          </p:cNvSpPr>
          <p:nvPr>
            <p:ph type="body" sz="quarter" idx="13" hasCustomPrompt="1"/>
          </p:nvPr>
        </p:nvSpPr>
        <p:spPr>
          <a:xfrm>
            <a:off x="334394" y="1268423"/>
            <a:ext cx="11549147" cy="485791"/>
          </a:xfrm>
        </p:spPr>
        <p:txBody>
          <a:bodyPr tIns="0" rIns="0" bIns="0" anchor="ctr">
            <a:normAutofit/>
          </a:bodyPr>
          <a:lstStyle>
            <a:lvl1pPr marL="0" indent="0">
              <a:lnSpc>
                <a:spcPts val="1800"/>
              </a:lnSpc>
              <a:spcBef>
                <a:spcPts val="0"/>
              </a:spcBef>
              <a:spcAft>
                <a:spcPts val="0"/>
              </a:spcAft>
              <a:buNone/>
              <a:defRPr sz="2000">
                <a:solidFill>
                  <a:schemeClr val="tx1"/>
                </a:solidFill>
              </a:defRPr>
            </a:lvl1pPr>
          </a:lstStyle>
          <a:p>
            <a:pPr lvl="0"/>
            <a:r>
              <a:rPr lang="en-US" dirty="0"/>
              <a:t>SUB HEADING [1 line only]</a:t>
            </a:r>
            <a:endParaRPr lang="en-AU" dirty="0"/>
          </a:p>
        </p:txBody>
      </p:sp>
    </p:spTree>
    <p:extLst>
      <p:ext uri="{BB962C8B-B14F-4D97-AF65-F5344CB8AC3E}">
        <p14:creationId xmlns:p14="http://schemas.microsoft.com/office/powerpoint/2010/main" val="374225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7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SLIDE TITLE, FONT IN ARIAL 24PT  [1 line only]</a:t>
            </a:r>
            <a:endParaRPr lang="en-AU" dirty="0"/>
          </a:p>
        </p:txBody>
      </p:sp>
      <p:sp>
        <p:nvSpPr>
          <p:cNvPr id="3" name="Content Placeholder 2"/>
          <p:cNvSpPr>
            <a:spLocks noGrp="1"/>
          </p:cNvSpPr>
          <p:nvPr>
            <p:ph idx="1"/>
          </p:nvPr>
        </p:nvSpPr>
        <p:spPr>
          <a:xfrm>
            <a:off x="334390" y="1773242"/>
            <a:ext cx="11549148" cy="4679949"/>
          </a:xfrm>
        </p:spPr>
        <p:txBody>
          <a:bodyPr/>
          <a:lstStyle>
            <a:lvl1pPr>
              <a:spcBef>
                <a:spcPts val="500"/>
              </a:spcBef>
              <a:spcAft>
                <a:spcPts val="500"/>
              </a:spcAft>
              <a:defRPr/>
            </a:lvl1pPr>
            <a:lvl2pPr>
              <a:spcBef>
                <a:spcPts val="500"/>
              </a:spcBef>
              <a:spcAft>
                <a:spcPts val="500"/>
              </a:spcAft>
              <a:defRPr/>
            </a:lvl2pPr>
            <a:lvl3pPr>
              <a:spcBef>
                <a:spcPts val="500"/>
              </a:spcBef>
              <a:spcAft>
                <a:spcPts val="500"/>
              </a:spcAft>
              <a:defRPr/>
            </a:lvl3pPr>
            <a:lvl4pPr>
              <a:spcBef>
                <a:spcPts val="500"/>
              </a:spcBef>
              <a:spcAft>
                <a:spcPts val="500"/>
              </a:spcAft>
              <a:defRPr/>
            </a:lvl4pPr>
            <a:lvl5pPr>
              <a:spcBef>
                <a:spcPts val="500"/>
              </a:spcBef>
              <a:spcAft>
                <a:spcPts val="500"/>
              </a:spcAft>
              <a:defRPr/>
            </a:lvl5pPr>
            <a:lvl6pPr marL="1074738" indent="-174625">
              <a:buClr>
                <a:schemeClr val="accent1"/>
              </a:buClr>
              <a:defRPr sz="1600"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6" name="Slide Number Placeholder 5"/>
          <p:cNvSpPr>
            <a:spLocks noGrp="1"/>
          </p:cNvSpPr>
          <p:nvPr>
            <p:ph type="sldNum" sz="quarter" idx="12"/>
          </p:nvPr>
        </p:nvSpPr>
        <p:spPr/>
        <p:txBody>
          <a:bodyPr/>
          <a:lstStyle/>
          <a:p>
            <a:fld id="{E6F60807-B09F-48BB-A6C0-765358C675CE}" type="slidenum">
              <a:rPr lang="en-AU" smtClean="0"/>
              <a:t>‹#›</a:t>
            </a:fld>
            <a:endParaRPr lang="en-AU"/>
          </a:p>
        </p:txBody>
      </p:sp>
      <p:sp>
        <p:nvSpPr>
          <p:cNvPr id="9" name="Text Placeholder 8"/>
          <p:cNvSpPr>
            <a:spLocks noGrp="1"/>
          </p:cNvSpPr>
          <p:nvPr>
            <p:ph type="body" sz="quarter" idx="13" hasCustomPrompt="1"/>
          </p:nvPr>
        </p:nvSpPr>
        <p:spPr>
          <a:xfrm>
            <a:off x="334394" y="1268423"/>
            <a:ext cx="11549147" cy="485791"/>
          </a:xfrm>
        </p:spPr>
        <p:txBody>
          <a:bodyPr tIns="0" rIns="0" bIns="0" anchor="ctr">
            <a:normAutofit/>
          </a:bodyPr>
          <a:lstStyle>
            <a:lvl1pPr marL="0" indent="0">
              <a:lnSpc>
                <a:spcPts val="1800"/>
              </a:lnSpc>
              <a:spcBef>
                <a:spcPts val="0"/>
              </a:spcBef>
              <a:spcAft>
                <a:spcPts val="0"/>
              </a:spcAft>
              <a:buNone/>
              <a:defRPr sz="2000">
                <a:solidFill>
                  <a:schemeClr val="tx1"/>
                </a:solidFill>
              </a:defRPr>
            </a:lvl1pPr>
          </a:lstStyle>
          <a:p>
            <a:pPr lvl="0"/>
            <a:r>
              <a:rPr lang="en-US" dirty="0"/>
              <a:t>SUB HEADING [1 line only]</a:t>
            </a:r>
            <a:endParaRPr lang="en-AU" dirty="0"/>
          </a:p>
        </p:txBody>
      </p:sp>
    </p:spTree>
    <p:extLst>
      <p:ext uri="{BB962C8B-B14F-4D97-AF65-F5344CB8AC3E}">
        <p14:creationId xmlns:p14="http://schemas.microsoft.com/office/powerpoint/2010/main" val="19730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8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SLIDE TITLE, FONT IN ARIAL 24PT  [1 line only]</a:t>
            </a:r>
            <a:endParaRPr lang="en-AU" dirty="0"/>
          </a:p>
        </p:txBody>
      </p:sp>
      <p:sp>
        <p:nvSpPr>
          <p:cNvPr id="3" name="Content Placeholder 2"/>
          <p:cNvSpPr>
            <a:spLocks noGrp="1"/>
          </p:cNvSpPr>
          <p:nvPr>
            <p:ph idx="1"/>
          </p:nvPr>
        </p:nvSpPr>
        <p:spPr>
          <a:xfrm>
            <a:off x="334390" y="1773242"/>
            <a:ext cx="11549148" cy="4679949"/>
          </a:xfrm>
        </p:spPr>
        <p:txBody>
          <a:bodyPr/>
          <a:lstStyle>
            <a:lvl1pPr>
              <a:spcBef>
                <a:spcPts val="500"/>
              </a:spcBef>
              <a:spcAft>
                <a:spcPts val="500"/>
              </a:spcAft>
              <a:defRPr/>
            </a:lvl1pPr>
            <a:lvl2pPr>
              <a:spcBef>
                <a:spcPts val="500"/>
              </a:spcBef>
              <a:spcAft>
                <a:spcPts val="500"/>
              </a:spcAft>
              <a:defRPr/>
            </a:lvl2pPr>
            <a:lvl3pPr>
              <a:spcBef>
                <a:spcPts val="500"/>
              </a:spcBef>
              <a:spcAft>
                <a:spcPts val="500"/>
              </a:spcAft>
              <a:defRPr/>
            </a:lvl3pPr>
            <a:lvl4pPr>
              <a:spcBef>
                <a:spcPts val="500"/>
              </a:spcBef>
              <a:spcAft>
                <a:spcPts val="500"/>
              </a:spcAft>
              <a:defRPr/>
            </a:lvl4pPr>
            <a:lvl5pPr>
              <a:spcBef>
                <a:spcPts val="500"/>
              </a:spcBef>
              <a:spcAft>
                <a:spcPts val="500"/>
              </a:spcAft>
              <a:defRPr/>
            </a:lvl5pPr>
            <a:lvl6pPr marL="1074738" indent="-174625">
              <a:buClr>
                <a:schemeClr val="accent1"/>
              </a:buClr>
              <a:defRPr sz="1600"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6" name="Slide Number Placeholder 5"/>
          <p:cNvSpPr>
            <a:spLocks noGrp="1"/>
          </p:cNvSpPr>
          <p:nvPr>
            <p:ph type="sldNum" sz="quarter" idx="12"/>
          </p:nvPr>
        </p:nvSpPr>
        <p:spPr/>
        <p:txBody>
          <a:bodyPr/>
          <a:lstStyle/>
          <a:p>
            <a:fld id="{E6F60807-B09F-48BB-A6C0-765358C675CE}" type="slidenum">
              <a:rPr lang="en-AU" smtClean="0"/>
              <a:t>‹#›</a:t>
            </a:fld>
            <a:endParaRPr lang="en-AU"/>
          </a:p>
        </p:txBody>
      </p:sp>
      <p:sp>
        <p:nvSpPr>
          <p:cNvPr id="9" name="Text Placeholder 8"/>
          <p:cNvSpPr>
            <a:spLocks noGrp="1"/>
          </p:cNvSpPr>
          <p:nvPr>
            <p:ph type="body" sz="quarter" idx="13" hasCustomPrompt="1"/>
          </p:nvPr>
        </p:nvSpPr>
        <p:spPr>
          <a:xfrm>
            <a:off x="334394" y="1268423"/>
            <a:ext cx="11549147" cy="485791"/>
          </a:xfrm>
        </p:spPr>
        <p:txBody>
          <a:bodyPr tIns="0" rIns="0" bIns="0" anchor="ctr">
            <a:normAutofit/>
          </a:bodyPr>
          <a:lstStyle>
            <a:lvl1pPr marL="0" indent="0">
              <a:lnSpc>
                <a:spcPts val="1800"/>
              </a:lnSpc>
              <a:spcBef>
                <a:spcPts val="0"/>
              </a:spcBef>
              <a:spcAft>
                <a:spcPts val="0"/>
              </a:spcAft>
              <a:buNone/>
              <a:defRPr sz="2000">
                <a:solidFill>
                  <a:schemeClr val="tx1"/>
                </a:solidFill>
              </a:defRPr>
            </a:lvl1pPr>
          </a:lstStyle>
          <a:p>
            <a:pPr lvl="0"/>
            <a:r>
              <a:rPr lang="en-US" dirty="0"/>
              <a:t>SUB HEADING [1 line only]</a:t>
            </a:r>
            <a:endParaRPr lang="en-AU" dirty="0"/>
          </a:p>
        </p:txBody>
      </p:sp>
    </p:spTree>
    <p:extLst>
      <p:ext uri="{BB962C8B-B14F-4D97-AF65-F5344CB8AC3E}">
        <p14:creationId xmlns:p14="http://schemas.microsoft.com/office/powerpoint/2010/main" val="4276051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9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SLIDE TITLE, FONT IN ARIAL 24PT  [1 line only]</a:t>
            </a:r>
            <a:endParaRPr lang="en-AU" dirty="0"/>
          </a:p>
        </p:txBody>
      </p:sp>
      <p:sp>
        <p:nvSpPr>
          <p:cNvPr id="3" name="Content Placeholder 2"/>
          <p:cNvSpPr>
            <a:spLocks noGrp="1"/>
          </p:cNvSpPr>
          <p:nvPr>
            <p:ph idx="1"/>
          </p:nvPr>
        </p:nvSpPr>
        <p:spPr>
          <a:xfrm>
            <a:off x="334390" y="1773242"/>
            <a:ext cx="11549148" cy="4679949"/>
          </a:xfrm>
        </p:spPr>
        <p:txBody>
          <a:bodyPr/>
          <a:lstStyle>
            <a:lvl1pPr>
              <a:spcBef>
                <a:spcPts val="500"/>
              </a:spcBef>
              <a:spcAft>
                <a:spcPts val="500"/>
              </a:spcAft>
              <a:defRPr/>
            </a:lvl1pPr>
            <a:lvl2pPr>
              <a:spcBef>
                <a:spcPts val="500"/>
              </a:spcBef>
              <a:spcAft>
                <a:spcPts val="500"/>
              </a:spcAft>
              <a:defRPr/>
            </a:lvl2pPr>
            <a:lvl3pPr>
              <a:spcBef>
                <a:spcPts val="500"/>
              </a:spcBef>
              <a:spcAft>
                <a:spcPts val="500"/>
              </a:spcAft>
              <a:defRPr/>
            </a:lvl3pPr>
            <a:lvl4pPr>
              <a:spcBef>
                <a:spcPts val="500"/>
              </a:spcBef>
              <a:spcAft>
                <a:spcPts val="500"/>
              </a:spcAft>
              <a:defRPr/>
            </a:lvl4pPr>
            <a:lvl5pPr>
              <a:spcBef>
                <a:spcPts val="500"/>
              </a:spcBef>
              <a:spcAft>
                <a:spcPts val="500"/>
              </a:spcAft>
              <a:defRPr/>
            </a:lvl5pPr>
            <a:lvl6pPr marL="1074738" indent="-174625">
              <a:buClr>
                <a:schemeClr val="accent1"/>
              </a:buClr>
              <a:defRPr sz="1600"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6" name="Slide Number Placeholder 5"/>
          <p:cNvSpPr>
            <a:spLocks noGrp="1"/>
          </p:cNvSpPr>
          <p:nvPr>
            <p:ph type="sldNum" sz="quarter" idx="12"/>
          </p:nvPr>
        </p:nvSpPr>
        <p:spPr/>
        <p:txBody>
          <a:bodyPr/>
          <a:lstStyle/>
          <a:p>
            <a:fld id="{E6F60807-B09F-48BB-A6C0-765358C675CE}" type="slidenum">
              <a:rPr lang="en-AU" smtClean="0"/>
              <a:t>‹#›</a:t>
            </a:fld>
            <a:endParaRPr lang="en-AU"/>
          </a:p>
        </p:txBody>
      </p:sp>
      <p:sp>
        <p:nvSpPr>
          <p:cNvPr id="9" name="Text Placeholder 8"/>
          <p:cNvSpPr>
            <a:spLocks noGrp="1"/>
          </p:cNvSpPr>
          <p:nvPr>
            <p:ph type="body" sz="quarter" idx="13" hasCustomPrompt="1"/>
          </p:nvPr>
        </p:nvSpPr>
        <p:spPr>
          <a:xfrm>
            <a:off x="334394" y="1268423"/>
            <a:ext cx="11549147" cy="485791"/>
          </a:xfrm>
        </p:spPr>
        <p:txBody>
          <a:bodyPr tIns="0" rIns="0" bIns="0" anchor="ctr">
            <a:normAutofit/>
          </a:bodyPr>
          <a:lstStyle>
            <a:lvl1pPr marL="0" indent="0">
              <a:lnSpc>
                <a:spcPts val="1800"/>
              </a:lnSpc>
              <a:spcBef>
                <a:spcPts val="0"/>
              </a:spcBef>
              <a:spcAft>
                <a:spcPts val="0"/>
              </a:spcAft>
              <a:buNone/>
              <a:defRPr sz="2000">
                <a:solidFill>
                  <a:schemeClr val="tx1"/>
                </a:solidFill>
              </a:defRPr>
            </a:lvl1pPr>
          </a:lstStyle>
          <a:p>
            <a:pPr lvl="0"/>
            <a:r>
              <a:rPr lang="en-US" dirty="0"/>
              <a:t>SUB HEADING [1 line only]</a:t>
            </a:r>
            <a:endParaRPr lang="en-AU" dirty="0"/>
          </a:p>
        </p:txBody>
      </p:sp>
    </p:spTree>
    <p:extLst>
      <p:ext uri="{BB962C8B-B14F-4D97-AF65-F5344CB8AC3E}">
        <p14:creationId xmlns:p14="http://schemas.microsoft.com/office/powerpoint/2010/main" val="3290551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0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SLIDE TITLE, FONT IN ARIAL 24PT  [1 line only]</a:t>
            </a:r>
            <a:endParaRPr lang="en-AU" dirty="0"/>
          </a:p>
        </p:txBody>
      </p:sp>
      <p:sp>
        <p:nvSpPr>
          <p:cNvPr id="3" name="Content Placeholder 2"/>
          <p:cNvSpPr>
            <a:spLocks noGrp="1"/>
          </p:cNvSpPr>
          <p:nvPr>
            <p:ph idx="1"/>
          </p:nvPr>
        </p:nvSpPr>
        <p:spPr>
          <a:xfrm>
            <a:off x="334390" y="1773242"/>
            <a:ext cx="11549148" cy="4679949"/>
          </a:xfrm>
        </p:spPr>
        <p:txBody>
          <a:bodyPr/>
          <a:lstStyle>
            <a:lvl1pPr>
              <a:spcBef>
                <a:spcPts val="500"/>
              </a:spcBef>
              <a:spcAft>
                <a:spcPts val="500"/>
              </a:spcAft>
              <a:defRPr/>
            </a:lvl1pPr>
            <a:lvl2pPr>
              <a:spcBef>
                <a:spcPts val="500"/>
              </a:spcBef>
              <a:spcAft>
                <a:spcPts val="500"/>
              </a:spcAft>
              <a:defRPr/>
            </a:lvl2pPr>
            <a:lvl3pPr>
              <a:spcBef>
                <a:spcPts val="500"/>
              </a:spcBef>
              <a:spcAft>
                <a:spcPts val="500"/>
              </a:spcAft>
              <a:defRPr/>
            </a:lvl3pPr>
            <a:lvl4pPr>
              <a:spcBef>
                <a:spcPts val="500"/>
              </a:spcBef>
              <a:spcAft>
                <a:spcPts val="500"/>
              </a:spcAft>
              <a:defRPr/>
            </a:lvl4pPr>
            <a:lvl5pPr>
              <a:spcBef>
                <a:spcPts val="500"/>
              </a:spcBef>
              <a:spcAft>
                <a:spcPts val="500"/>
              </a:spcAft>
              <a:defRPr/>
            </a:lvl5pPr>
            <a:lvl6pPr marL="1074738" indent="-174625">
              <a:buClr>
                <a:schemeClr val="accent1"/>
              </a:buClr>
              <a:defRPr sz="1600"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6" name="Slide Number Placeholder 5"/>
          <p:cNvSpPr>
            <a:spLocks noGrp="1"/>
          </p:cNvSpPr>
          <p:nvPr>
            <p:ph type="sldNum" sz="quarter" idx="12"/>
          </p:nvPr>
        </p:nvSpPr>
        <p:spPr/>
        <p:txBody>
          <a:bodyPr/>
          <a:lstStyle/>
          <a:p>
            <a:fld id="{E6F60807-B09F-48BB-A6C0-765358C675CE}" type="slidenum">
              <a:rPr lang="en-AU" smtClean="0"/>
              <a:t>‹#›</a:t>
            </a:fld>
            <a:endParaRPr lang="en-AU"/>
          </a:p>
        </p:txBody>
      </p:sp>
      <p:sp>
        <p:nvSpPr>
          <p:cNvPr id="9" name="Text Placeholder 8"/>
          <p:cNvSpPr>
            <a:spLocks noGrp="1"/>
          </p:cNvSpPr>
          <p:nvPr>
            <p:ph type="body" sz="quarter" idx="13" hasCustomPrompt="1"/>
          </p:nvPr>
        </p:nvSpPr>
        <p:spPr>
          <a:xfrm>
            <a:off x="334394" y="1268423"/>
            <a:ext cx="11549147" cy="485791"/>
          </a:xfrm>
        </p:spPr>
        <p:txBody>
          <a:bodyPr tIns="0" rIns="0" bIns="0" anchor="ctr">
            <a:normAutofit/>
          </a:bodyPr>
          <a:lstStyle>
            <a:lvl1pPr marL="0" indent="0">
              <a:lnSpc>
                <a:spcPts val="1800"/>
              </a:lnSpc>
              <a:spcBef>
                <a:spcPts val="0"/>
              </a:spcBef>
              <a:spcAft>
                <a:spcPts val="0"/>
              </a:spcAft>
              <a:buNone/>
              <a:defRPr sz="2000">
                <a:solidFill>
                  <a:schemeClr val="tx1"/>
                </a:solidFill>
              </a:defRPr>
            </a:lvl1pPr>
          </a:lstStyle>
          <a:p>
            <a:pPr lvl="0"/>
            <a:r>
              <a:rPr lang="en-US" dirty="0"/>
              <a:t>SUB HEADING [1 line only]</a:t>
            </a:r>
            <a:endParaRPr lang="en-AU" dirty="0"/>
          </a:p>
        </p:txBody>
      </p:sp>
    </p:spTree>
    <p:extLst>
      <p:ext uri="{BB962C8B-B14F-4D97-AF65-F5344CB8AC3E}">
        <p14:creationId xmlns:p14="http://schemas.microsoft.com/office/powerpoint/2010/main" val="3964760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SLIDE TITLE, FONT IN ARIAL 24PT  [1 line only]</a:t>
            </a:r>
            <a:endParaRPr lang="en-AU" dirty="0"/>
          </a:p>
        </p:txBody>
      </p:sp>
      <p:sp>
        <p:nvSpPr>
          <p:cNvPr id="3" name="Content Placeholder 2"/>
          <p:cNvSpPr>
            <a:spLocks noGrp="1"/>
          </p:cNvSpPr>
          <p:nvPr>
            <p:ph idx="1"/>
          </p:nvPr>
        </p:nvSpPr>
        <p:spPr>
          <a:xfrm>
            <a:off x="334390" y="1773242"/>
            <a:ext cx="11549148" cy="4679949"/>
          </a:xfrm>
        </p:spPr>
        <p:txBody>
          <a:bodyPr/>
          <a:lstStyle>
            <a:lvl1pPr>
              <a:spcBef>
                <a:spcPts val="500"/>
              </a:spcBef>
              <a:spcAft>
                <a:spcPts val="500"/>
              </a:spcAft>
              <a:defRPr/>
            </a:lvl1pPr>
            <a:lvl2pPr>
              <a:spcBef>
                <a:spcPts val="500"/>
              </a:spcBef>
              <a:spcAft>
                <a:spcPts val="500"/>
              </a:spcAft>
              <a:defRPr/>
            </a:lvl2pPr>
            <a:lvl3pPr>
              <a:spcBef>
                <a:spcPts val="500"/>
              </a:spcBef>
              <a:spcAft>
                <a:spcPts val="500"/>
              </a:spcAft>
              <a:defRPr/>
            </a:lvl3pPr>
            <a:lvl4pPr>
              <a:spcBef>
                <a:spcPts val="500"/>
              </a:spcBef>
              <a:spcAft>
                <a:spcPts val="500"/>
              </a:spcAft>
              <a:defRPr/>
            </a:lvl4pPr>
            <a:lvl5pPr>
              <a:spcBef>
                <a:spcPts val="500"/>
              </a:spcBef>
              <a:spcAft>
                <a:spcPts val="500"/>
              </a:spcAft>
              <a:defRPr/>
            </a:lvl5pPr>
            <a:lvl6pPr marL="1074738" indent="-174625">
              <a:buClr>
                <a:schemeClr val="accent1"/>
              </a:buClr>
              <a:defRPr sz="1600"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6" name="Slide Number Placeholder 5"/>
          <p:cNvSpPr>
            <a:spLocks noGrp="1"/>
          </p:cNvSpPr>
          <p:nvPr>
            <p:ph type="sldNum" sz="quarter" idx="12"/>
          </p:nvPr>
        </p:nvSpPr>
        <p:spPr/>
        <p:txBody>
          <a:bodyPr/>
          <a:lstStyle/>
          <a:p>
            <a:fld id="{E6F60807-B09F-48BB-A6C0-765358C675CE}" type="slidenum">
              <a:rPr lang="en-AU" smtClean="0"/>
              <a:t>‹#›</a:t>
            </a:fld>
            <a:endParaRPr lang="en-AU"/>
          </a:p>
        </p:txBody>
      </p:sp>
      <p:sp>
        <p:nvSpPr>
          <p:cNvPr id="9" name="Text Placeholder 8"/>
          <p:cNvSpPr>
            <a:spLocks noGrp="1"/>
          </p:cNvSpPr>
          <p:nvPr>
            <p:ph type="body" sz="quarter" idx="13" hasCustomPrompt="1"/>
          </p:nvPr>
        </p:nvSpPr>
        <p:spPr>
          <a:xfrm>
            <a:off x="334394" y="1268423"/>
            <a:ext cx="11549147" cy="485791"/>
          </a:xfrm>
        </p:spPr>
        <p:txBody>
          <a:bodyPr tIns="0" rIns="0" bIns="0" anchor="ctr">
            <a:normAutofit/>
          </a:bodyPr>
          <a:lstStyle>
            <a:lvl1pPr marL="0" indent="0">
              <a:lnSpc>
                <a:spcPts val="1800"/>
              </a:lnSpc>
              <a:spcBef>
                <a:spcPts val="0"/>
              </a:spcBef>
              <a:spcAft>
                <a:spcPts val="0"/>
              </a:spcAft>
              <a:buNone/>
              <a:defRPr sz="2000">
                <a:solidFill>
                  <a:schemeClr val="tx1"/>
                </a:solidFill>
              </a:defRPr>
            </a:lvl1pPr>
          </a:lstStyle>
          <a:p>
            <a:pPr lvl="0"/>
            <a:r>
              <a:rPr lang="en-US" dirty="0"/>
              <a:t>SUB HEADING [1 line only]</a:t>
            </a:r>
            <a:endParaRPr lang="en-AU" dirty="0"/>
          </a:p>
        </p:txBody>
      </p:sp>
    </p:spTree>
    <p:extLst>
      <p:ext uri="{BB962C8B-B14F-4D97-AF65-F5344CB8AC3E}">
        <p14:creationId xmlns:p14="http://schemas.microsoft.com/office/powerpoint/2010/main" val="376193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SLIDE TITLE, FONT IN ARIAL 24PT  [1 line only]</a:t>
            </a:r>
            <a:endParaRPr lang="en-AU" dirty="0"/>
          </a:p>
        </p:txBody>
      </p:sp>
      <p:sp>
        <p:nvSpPr>
          <p:cNvPr id="3" name="Content Placeholder 2"/>
          <p:cNvSpPr>
            <a:spLocks noGrp="1"/>
          </p:cNvSpPr>
          <p:nvPr>
            <p:ph idx="1"/>
          </p:nvPr>
        </p:nvSpPr>
        <p:spPr>
          <a:xfrm>
            <a:off x="334390" y="1773242"/>
            <a:ext cx="11549148" cy="4679949"/>
          </a:xfrm>
        </p:spPr>
        <p:txBody>
          <a:bodyPr/>
          <a:lstStyle>
            <a:lvl1pPr>
              <a:spcBef>
                <a:spcPts val="500"/>
              </a:spcBef>
              <a:spcAft>
                <a:spcPts val="500"/>
              </a:spcAft>
              <a:defRPr/>
            </a:lvl1pPr>
            <a:lvl2pPr>
              <a:spcBef>
                <a:spcPts val="500"/>
              </a:spcBef>
              <a:spcAft>
                <a:spcPts val="500"/>
              </a:spcAft>
              <a:defRPr/>
            </a:lvl2pPr>
            <a:lvl3pPr>
              <a:spcBef>
                <a:spcPts val="500"/>
              </a:spcBef>
              <a:spcAft>
                <a:spcPts val="500"/>
              </a:spcAft>
              <a:defRPr/>
            </a:lvl3pPr>
            <a:lvl4pPr>
              <a:spcBef>
                <a:spcPts val="500"/>
              </a:spcBef>
              <a:spcAft>
                <a:spcPts val="500"/>
              </a:spcAft>
              <a:defRPr/>
            </a:lvl4pPr>
            <a:lvl5pPr>
              <a:spcBef>
                <a:spcPts val="500"/>
              </a:spcBef>
              <a:spcAft>
                <a:spcPts val="500"/>
              </a:spcAft>
              <a:defRPr/>
            </a:lvl5pPr>
            <a:lvl6pPr marL="1074738" indent="-174625">
              <a:buClr>
                <a:schemeClr val="accent1"/>
              </a:buClr>
              <a:defRPr sz="1600"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6" name="Slide Number Placeholder 5"/>
          <p:cNvSpPr>
            <a:spLocks noGrp="1"/>
          </p:cNvSpPr>
          <p:nvPr>
            <p:ph type="sldNum" sz="quarter" idx="12"/>
          </p:nvPr>
        </p:nvSpPr>
        <p:spPr/>
        <p:txBody>
          <a:bodyPr/>
          <a:lstStyle/>
          <a:p>
            <a:fld id="{E6F60807-B09F-48BB-A6C0-765358C675CE}" type="slidenum">
              <a:rPr lang="en-AU" smtClean="0"/>
              <a:t>‹#›</a:t>
            </a:fld>
            <a:endParaRPr lang="en-AU"/>
          </a:p>
        </p:txBody>
      </p:sp>
      <p:sp>
        <p:nvSpPr>
          <p:cNvPr id="9" name="Text Placeholder 8"/>
          <p:cNvSpPr>
            <a:spLocks noGrp="1"/>
          </p:cNvSpPr>
          <p:nvPr>
            <p:ph type="body" sz="quarter" idx="13" hasCustomPrompt="1"/>
          </p:nvPr>
        </p:nvSpPr>
        <p:spPr>
          <a:xfrm>
            <a:off x="334394" y="1268423"/>
            <a:ext cx="11549147" cy="485791"/>
          </a:xfrm>
        </p:spPr>
        <p:txBody>
          <a:bodyPr tIns="0" rIns="0" bIns="0" anchor="ctr">
            <a:normAutofit/>
          </a:bodyPr>
          <a:lstStyle>
            <a:lvl1pPr marL="0" indent="0">
              <a:lnSpc>
                <a:spcPts val="1800"/>
              </a:lnSpc>
              <a:spcBef>
                <a:spcPts val="0"/>
              </a:spcBef>
              <a:spcAft>
                <a:spcPts val="0"/>
              </a:spcAft>
              <a:buNone/>
              <a:defRPr sz="2000">
                <a:solidFill>
                  <a:schemeClr val="tx1"/>
                </a:solidFill>
              </a:defRPr>
            </a:lvl1pPr>
          </a:lstStyle>
          <a:p>
            <a:pPr lvl="0"/>
            <a:r>
              <a:rPr lang="en-US" dirty="0"/>
              <a:t>SUB HEADING [1 line only]</a:t>
            </a:r>
            <a:endParaRPr lang="en-AU" dirty="0"/>
          </a:p>
        </p:txBody>
      </p:sp>
    </p:spTree>
    <p:extLst>
      <p:ext uri="{BB962C8B-B14F-4D97-AF65-F5344CB8AC3E}">
        <p14:creationId xmlns:p14="http://schemas.microsoft.com/office/powerpoint/2010/main" val="2311738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739CFC-BFB3-44AF-A6B4-3A8FA7D4DFDB}" type="datetimeFigureOut">
              <a:rPr lang="en-AU" smtClean="0"/>
              <a:t>3/06/2019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6F60807-B09F-48BB-A6C0-765358C675CE}" type="slidenum">
              <a:rPr lang="en-AU" smtClean="0"/>
              <a:t>‹#›</a:t>
            </a:fld>
            <a:endParaRPr lang="en-AU"/>
          </a:p>
        </p:txBody>
      </p:sp>
    </p:spTree>
    <p:extLst>
      <p:ext uri="{BB962C8B-B14F-4D97-AF65-F5344CB8AC3E}">
        <p14:creationId xmlns:p14="http://schemas.microsoft.com/office/powerpoint/2010/main" val="40765127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SLIDE TITLE, FONT IN ARIAL 24PT  [1 line only]</a:t>
            </a:r>
            <a:endParaRPr lang="en-AU" dirty="0"/>
          </a:p>
        </p:txBody>
      </p:sp>
      <p:sp>
        <p:nvSpPr>
          <p:cNvPr id="3" name="Content Placeholder 2"/>
          <p:cNvSpPr>
            <a:spLocks noGrp="1"/>
          </p:cNvSpPr>
          <p:nvPr>
            <p:ph idx="1"/>
          </p:nvPr>
        </p:nvSpPr>
        <p:spPr>
          <a:xfrm>
            <a:off x="334390" y="1773242"/>
            <a:ext cx="11549148" cy="4679949"/>
          </a:xfrm>
        </p:spPr>
        <p:txBody>
          <a:bodyPr/>
          <a:lstStyle>
            <a:lvl1pPr>
              <a:spcBef>
                <a:spcPts val="500"/>
              </a:spcBef>
              <a:spcAft>
                <a:spcPts val="500"/>
              </a:spcAft>
              <a:defRPr/>
            </a:lvl1pPr>
            <a:lvl2pPr>
              <a:spcBef>
                <a:spcPts val="500"/>
              </a:spcBef>
              <a:spcAft>
                <a:spcPts val="500"/>
              </a:spcAft>
              <a:defRPr/>
            </a:lvl2pPr>
            <a:lvl3pPr>
              <a:spcBef>
                <a:spcPts val="500"/>
              </a:spcBef>
              <a:spcAft>
                <a:spcPts val="500"/>
              </a:spcAft>
              <a:defRPr/>
            </a:lvl3pPr>
            <a:lvl4pPr>
              <a:spcBef>
                <a:spcPts val="500"/>
              </a:spcBef>
              <a:spcAft>
                <a:spcPts val="500"/>
              </a:spcAft>
              <a:defRPr/>
            </a:lvl4pPr>
            <a:lvl5pPr>
              <a:spcBef>
                <a:spcPts val="500"/>
              </a:spcBef>
              <a:spcAft>
                <a:spcPts val="500"/>
              </a:spcAft>
              <a:defRPr/>
            </a:lvl5pPr>
            <a:lvl6pPr marL="1074738" indent="-174625">
              <a:buClr>
                <a:schemeClr val="accent1"/>
              </a:buClr>
              <a:defRPr sz="1600"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6" name="Slide Number Placeholder 5"/>
          <p:cNvSpPr>
            <a:spLocks noGrp="1"/>
          </p:cNvSpPr>
          <p:nvPr>
            <p:ph type="sldNum" sz="quarter" idx="12"/>
          </p:nvPr>
        </p:nvSpPr>
        <p:spPr/>
        <p:txBody>
          <a:bodyPr/>
          <a:lstStyle/>
          <a:p>
            <a:fld id="{E6F60807-B09F-48BB-A6C0-765358C675CE}" type="slidenum">
              <a:rPr lang="en-AU" smtClean="0"/>
              <a:t>‹#›</a:t>
            </a:fld>
            <a:endParaRPr lang="en-AU"/>
          </a:p>
        </p:txBody>
      </p:sp>
      <p:sp>
        <p:nvSpPr>
          <p:cNvPr id="9" name="Text Placeholder 8"/>
          <p:cNvSpPr>
            <a:spLocks noGrp="1"/>
          </p:cNvSpPr>
          <p:nvPr>
            <p:ph type="body" sz="quarter" idx="13" hasCustomPrompt="1"/>
          </p:nvPr>
        </p:nvSpPr>
        <p:spPr>
          <a:xfrm>
            <a:off x="334394" y="1268423"/>
            <a:ext cx="11549147" cy="485791"/>
          </a:xfrm>
        </p:spPr>
        <p:txBody>
          <a:bodyPr tIns="0" rIns="0" bIns="0" anchor="ctr">
            <a:normAutofit/>
          </a:bodyPr>
          <a:lstStyle>
            <a:lvl1pPr marL="0" indent="0">
              <a:lnSpc>
                <a:spcPts val="1800"/>
              </a:lnSpc>
              <a:spcBef>
                <a:spcPts val="0"/>
              </a:spcBef>
              <a:spcAft>
                <a:spcPts val="0"/>
              </a:spcAft>
              <a:buNone/>
              <a:defRPr sz="2000">
                <a:solidFill>
                  <a:schemeClr val="tx1"/>
                </a:solidFill>
              </a:defRPr>
            </a:lvl1pPr>
          </a:lstStyle>
          <a:p>
            <a:pPr lvl="0"/>
            <a:r>
              <a:rPr lang="en-US" dirty="0"/>
              <a:t>SUB HEADING [1 line only]</a:t>
            </a:r>
            <a:endParaRPr lang="en-AU" dirty="0"/>
          </a:p>
        </p:txBody>
      </p:sp>
    </p:spTree>
    <p:extLst>
      <p:ext uri="{BB962C8B-B14F-4D97-AF65-F5344CB8AC3E}">
        <p14:creationId xmlns:p14="http://schemas.microsoft.com/office/powerpoint/2010/main" val="2711618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425" y="767419"/>
            <a:ext cx="10779373"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425" y="4204209"/>
            <a:ext cx="9225095"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739CFC-BFB3-44AF-A6B4-3A8FA7D4DFDB}" type="datetimeFigureOut">
              <a:rPr lang="en-AU" smtClean="0"/>
              <a:t>3/06/2019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6F60807-B09F-48BB-A6C0-765358C675CE}" type="slidenum">
              <a:rPr lang="en-AU" smtClean="0"/>
              <a:t>‹#›</a:t>
            </a:fld>
            <a:endParaRPr lang="en-AU"/>
          </a:p>
        </p:txBody>
      </p:sp>
    </p:spTree>
    <p:extLst>
      <p:ext uri="{BB962C8B-B14F-4D97-AF65-F5344CB8AC3E}">
        <p14:creationId xmlns:p14="http://schemas.microsoft.com/office/powerpoint/2010/main" val="3066570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572" y="1998134"/>
            <a:ext cx="4662833"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0552" y="1998134"/>
            <a:ext cx="4662833"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739CFC-BFB3-44AF-A6B4-3A8FA7D4DFDB}" type="datetimeFigureOut">
              <a:rPr lang="en-AU" smtClean="0"/>
              <a:t>3/06/2019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6F60807-B09F-48BB-A6C0-765358C675CE}" type="slidenum">
              <a:rPr lang="en-AU" smtClean="0"/>
              <a:t>‹#›</a:t>
            </a:fld>
            <a:endParaRPr lang="en-AU"/>
          </a:p>
        </p:txBody>
      </p:sp>
    </p:spTree>
    <p:extLst>
      <p:ext uri="{BB962C8B-B14F-4D97-AF65-F5344CB8AC3E}">
        <p14:creationId xmlns:p14="http://schemas.microsoft.com/office/powerpoint/2010/main" val="3357934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572" y="2040467"/>
            <a:ext cx="4662833"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6572" y="2753084"/>
            <a:ext cx="4662833"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6830" y="2038435"/>
            <a:ext cx="4662833"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06830" y="2750990"/>
            <a:ext cx="4662833"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739CFC-BFB3-44AF-A6B4-3A8FA7D4DFDB}" type="datetimeFigureOut">
              <a:rPr lang="en-AU" smtClean="0"/>
              <a:t>3/06/2019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6F60807-B09F-48BB-A6C0-765358C675CE}" type="slidenum">
              <a:rPr lang="en-AU" smtClean="0"/>
              <a:t>‹#›</a:t>
            </a:fld>
            <a:endParaRPr lang="en-AU"/>
          </a:p>
        </p:txBody>
      </p:sp>
    </p:spTree>
    <p:extLst>
      <p:ext uri="{BB962C8B-B14F-4D97-AF65-F5344CB8AC3E}">
        <p14:creationId xmlns:p14="http://schemas.microsoft.com/office/powerpoint/2010/main" val="996667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739CFC-BFB3-44AF-A6B4-3A8FA7D4DFDB}" type="datetimeFigureOut">
              <a:rPr lang="en-AU" smtClean="0"/>
              <a:t>3/06/2019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6F60807-B09F-48BB-A6C0-765358C675CE}" type="slidenum">
              <a:rPr lang="en-AU" smtClean="0"/>
              <a:t>‹#›</a:t>
            </a:fld>
            <a:endParaRPr lang="en-AU"/>
          </a:p>
        </p:txBody>
      </p:sp>
    </p:spTree>
    <p:extLst>
      <p:ext uri="{BB962C8B-B14F-4D97-AF65-F5344CB8AC3E}">
        <p14:creationId xmlns:p14="http://schemas.microsoft.com/office/powerpoint/2010/main" val="3651003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739CFC-BFB3-44AF-A6B4-3A8FA7D4DFDB}" type="datetimeFigureOut">
              <a:rPr lang="en-AU" smtClean="0"/>
              <a:t>3/06/2019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6F60807-B09F-48BB-A6C0-765358C675CE}" type="slidenum">
              <a:rPr lang="en-AU" smtClean="0"/>
              <a:t>‹#›</a:t>
            </a:fld>
            <a:endParaRPr lang="en-AU"/>
          </a:p>
        </p:txBody>
      </p:sp>
    </p:spTree>
    <p:extLst>
      <p:ext uri="{BB962C8B-B14F-4D97-AF65-F5344CB8AC3E}">
        <p14:creationId xmlns:p14="http://schemas.microsoft.com/office/powerpoint/2010/main" val="1596715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19008" y="0"/>
            <a:ext cx="45714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0328" y="542282"/>
            <a:ext cx="338284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1905" y="762000"/>
            <a:ext cx="6095207"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4905" y="2511813"/>
            <a:ext cx="3398078"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FC739CFC-BFB3-44AF-A6B4-3A8FA7D4DFDB}" type="datetimeFigureOut">
              <a:rPr lang="en-AU" smtClean="0"/>
              <a:t>3/06/2019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E6F60807-B09F-48BB-A6C0-765358C675CE}" type="slidenum">
              <a:rPr lang="en-AU" smtClean="0"/>
              <a:t>‹#›</a:t>
            </a:fld>
            <a:endParaRPr lang="en-AU"/>
          </a:p>
        </p:txBody>
      </p:sp>
    </p:spTree>
    <p:extLst>
      <p:ext uri="{BB962C8B-B14F-4D97-AF65-F5344CB8AC3E}">
        <p14:creationId xmlns:p14="http://schemas.microsoft.com/office/powerpoint/2010/main" val="50842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139" y="5418676"/>
            <a:ext cx="10779373"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 y="0"/>
            <a:ext cx="12190413" cy="5330952"/>
          </a:xfrm>
          <a:solidFill>
            <a:schemeClr val="accent1">
              <a:lumMod val="20000"/>
              <a:lumOff val="8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572" y="5909735"/>
            <a:ext cx="9228143"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FC739CFC-BFB3-44AF-A6B4-3A8FA7D4DFDB}" type="datetimeFigureOut">
              <a:rPr lang="en-AU" smtClean="0"/>
              <a:t>3/06/2019</a:t>
            </a:fld>
            <a:endParaRPr lang="en-AU"/>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AU"/>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E6F60807-B09F-48BB-A6C0-765358C675CE}" type="slidenum">
              <a:rPr lang="en-AU" smtClean="0"/>
              <a:t>‹#›</a:t>
            </a:fld>
            <a:endParaRPr lang="en-AU"/>
          </a:p>
        </p:txBody>
      </p:sp>
    </p:spTree>
    <p:extLst>
      <p:ext uri="{BB962C8B-B14F-4D97-AF65-F5344CB8AC3E}">
        <p14:creationId xmlns:p14="http://schemas.microsoft.com/office/powerpoint/2010/main" val="35141521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143" y="499533"/>
            <a:ext cx="10771373"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573" y="2011680"/>
            <a:ext cx="10752325"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711" y="6412447"/>
            <a:ext cx="4114264"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FC739CFC-BFB3-44AF-A6B4-3A8FA7D4DFDB}" type="datetimeFigureOut">
              <a:rPr lang="en-AU" smtClean="0"/>
              <a:t>3/06/2019</a:t>
            </a:fld>
            <a:endParaRPr lang="en-AU"/>
          </a:p>
        </p:txBody>
      </p:sp>
      <p:sp>
        <p:nvSpPr>
          <p:cNvPr id="5" name="Footer Placeholder 4"/>
          <p:cNvSpPr>
            <a:spLocks noGrp="1"/>
          </p:cNvSpPr>
          <p:nvPr>
            <p:ph type="ftr" sz="quarter" idx="3"/>
          </p:nvPr>
        </p:nvSpPr>
        <p:spPr>
          <a:xfrm>
            <a:off x="685715" y="6554697"/>
            <a:ext cx="5028545"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AU"/>
          </a:p>
        </p:txBody>
      </p:sp>
      <p:sp>
        <p:nvSpPr>
          <p:cNvPr id="6" name="Slide Number Placeholder 5"/>
          <p:cNvSpPr>
            <a:spLocks noGrp="1"/>
          </p:cNvSpPr>
          <p:nvPr>
            <p:ph type="sldNum" sz="quarter" idx="4"/>
          </p:nvPr>
        </p:nvSpPr>
        <p:spPr>
          <a:xfrm>
            <a:off x="8762785" y="5876421"/>
            <a:ext cx="2925699"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E6F60807-B09F-48BB-A6C0-765358C675CE}" type="slidenum">
              <a:rPr lang="en-AU" smtClean="0"/>
              <a:t>‹#›</a:t>
            </a:fld>
            <a:endParaRPr lang="en-AU"/>
          </a:p>
        </p:txBody>
      </p:sp>
    </p:spTree>
    <p:extLst>
      <p:ext uri="{BB962C8B-B14F-4D97-AF65-F5344CB8AC3E}">
        <p14:creationId xmlns:p14="http://schemas.microsoft.com/office/powerpoint/2010/main" val="289643754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42.sv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7.svg"/></Relationships>
</file>

<file path=ppt/slides/_rels/slide24.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hyperlink" Target="http://www.betterendings.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nofasd.org.au" TargetMode="External"/><Relationship Id="rId2" Type="http://schemas.openxmlformats.org/officeDocument/2006/relationships/hyperlink" Target="https://www.fasdhub.org.au" TargetMode="Externa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hyperlink" Target="https://alcoholpregnancy.telethonkids.org.au/resources/health-professional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hyperlink" Target="https://alcoholpregnancy.telethonkids.org.au/alcohol-pregnancy-and-breastfeeding/diagnosing-fasd/e-learning-module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A3A9716F-821B-4A8F-B3DA-5BACBFA1B308}"/>
              </a:ext>
            </a:extLst>
          </p:cNvPr>
          <p:cNvSpPr>
            <a:spLocks noGrp="1"/>
          </p:cNvSpPr>
          <p:nvPr>
            <p:ph type="ctrTitle"/>
          </p:nvPr>
        </p:nvSpPr>
        <p:spPr>
          <a:xfrm>
            <a:off x="7932005" y="770467"/>
            <a:ext cx="3739783" cy="5544272"/>
          </a:xfrm>
        </p:spPr>
        <p:txBody>
          <a:bodyPr anchor="ctr">
            <a:normAutofit/>
          </a:bodyPr>
          <a:lstStyle/>
          <a:p>
            <a:r>
              <a:rPr lang="en-AU" sz="4000" dirty="0"/>
              <a:t>Understanding the journey of </a:t>
            </a:r>
            <a:r>
              <a:rPr lang="en-AU" sz="5400" dirty="0"/>
              <a:t>assessing FASD in adolescents</a:t>
            </a:r>
            <a:br>
              <a:rPr lang="en-AU" sz="5400" dirty="0"/>
            </a:br>
            <a:endParaRPr lang="en-AU" sz="5400" b="1" dirty="0">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16" name="Rectangle 15">
            <a:extLst>
              <a:ext uri="{FF2B5EF4-FFF2-40B4-BE49-F238E27FC236}">
                <a16:creationId xmlns="" xmlns:a16="http://schemas.microsoft.com/office/drawing/2014/main" id="{6DB3DDE9-02E3-4C17-9A07-74C2B36127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4027571" cy="394895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Champagne">
            <a:extLst>
              <a:ext uri="{FF2B5EF4-FFF2-40B4-BE49-F238E27FC236}">
                <a16:creationId xmlns="" xmlns:a16="http://schemas.microsoft.com/office/drawing/2014/main" id="{436FF0B9-6089-4810-BE28-C5772E46785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354385" y="321733"/>
            <a:ext cx="3323677" cy="3324110"/>
          </a:xfrm>
          <a:prstGeom prst="rect">
            <a:avLst/>
          </a:prstGeom>
        </p:spPr>
      </p:pic>
      <p:sp>
        <p:nvSpPr>
          <p:cNvPr id="18" name="Rectangle 17">
            <a:extLst>
              <a:ext uri="{FF2B5EF4-FFF2-40B4-BE49-F238E27FC236}">
                <a16:creationId xmlns="" xmlns:a16="http://schemas.microsoft.com/office/drawing/2014/main" id="{03432D18-2CB1-480A-9CAC-F01E1BDCA55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195714" y="1"/>
            <a:ext cx="3088054" cy="2796158"/>
          </a:xfrm>
          <a:prstGeom prst="rect">
            <a:avLst/>
          </a:prstGeom>
          <a:solidFill>
            <a:schemeClr val="accent1">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349D6525-44C8-4927-9388-BEFDB95475B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4109827"/>
            <a:ext cx="4027579" cy="2753311"/>
          </a:xfrm>
          <a:prstGeom prst="rect">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BB4F05C9-DCCE-4E73-9FD0-64468FB031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195715" y="2989781"/>
            <a:ext cx="3088054" cy="38682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Head with Gears">
            <a:extLst>
              <a:ext uri="{FF2B5EF4-FFF2-40B4-BE49-F238E27FC236}">
                <a16:creationId xmlns="" xmlns:a16="http://schemas.microsoft.com/office/drawing/2014/main" id="{0AA21D7C-C867-4B43-A5BF-159E0E1A06EC}"/>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4502420" y="3702705"/>
            <a:ext cx="2459656" cy="2459976"/>
          </a:xfrm>
          <a:prstGeom prst="rect">
            <a:avLst/>
          </a:prstGeom>
        </p:spPr>
      </p:pic>
    </p:spTree>
    <p:extLst>
      <p:ext uri="{BB962C8B-B14F-4D97-AF65-F5344CB8AC3E}">
        <p14:creationId xmlns:p14="http://schemas.microsoft.com/office/powerpoint/2010/main" val="2393812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74D4C6-A93F-4997-8B47-6C39C2327797}"/>
              </a:ext>
            </a:extLst>
          </p:cNvPr>
          <p:cNvSpPr>
            <a:spLocks noGrp="1"/>
          </p:cNvSpPr>
          <p:nvPr>
            <p:ph type="title"/>
          </p:nvPr>
        </p:nvSpPr>
        <p:spPr>
          <a:xfrm>
            <a:off x="143321" y="2492896"/>
            <a:ext cx="4428579" cy="1842332"/>
          </a:xfrm>
        </p:spPr>
        <p:txBody>
          <a:bodyPr>
            <a:normAutofit/>
          </a:bodyPr>
          <a:lstStyle/>
          <a:p>
            <a:r>
              <a:rPr lang="en-AU" sz="3600" b="1" dirty="0" smtClean="0">
                <a:solidFill>
                  <a:schemeClr val="accent3"/>
                </a:solidFill>
              </a:rPr>
              <a:t>FASD assessment</a:t>
            </a:r>
            <a:br>
              <a:rPr lang="en-AU" sz="3600" b="1" dirty="0" smtClean="0">
                <a:solidFill>
                  <a:schemeClr val="accent3"/>
                </a:solidFill>
              </a:rPr>
            </a:br>
            <a:r>
              <a:rPr lang="en-AU" sz="3600" b="1" dirty="0" smtClean="0">
                <a:solidFill>
                  <a:schemeClr val="accent3"/>
                </a:solidFill>
              </a:rPr>
              <a:t>Key </a:t>
            </a:r>
            <a:r>
              <a:rPr lang="en-AU" sz="3600" b="1" dirty="0">
                <a:solidFill>
                  <a:schemeClr val="accent3"/>
                </a:solidFill>
              </a:rPr>
              <a:t>criteria</a:t>
            </a:r>
          </a:p>
        </p:txBody>
      </p:sp>
      <p:graphicFrame>
        <p:nvGraphicFramePr>
          <p:cNvPr id="5" name="Content Placeholder 4">
            <a:extLst>
              <a:ext uri="{FF2B5EF4-FFF2-40B4-BE49-F238E27FC236}">
                <a16:creationId xmlns="" xmlns:a16="http://schemas.microsoft.com/office/drawing/2014/main" id="{391EB1DB-D454-4C3E-9721-55C7CC407D9A}"/>
              </a:ext>
            </a:extLst>
          </p:cNvPr>
          <p:cNvGraphicFramePr>
            <a:graphicFrameLocks noGrp="1"/>
          </p:cNvGraphicFramePr>
          <p:nvPr>
            <p:ph idx="1"/>
            <p:extLst>
              <p:ext uri="{D42A27DB-BD31-4B8C-83A1-F6EECF244321}">
                <p14:modId xmlns:p14="http://schemas.microsoft.com/office/powerpoint/2010/main" val="1710762991"/>
              </p:ext>
            </p:extLst>
          </p:nvPr>
        </p:nvGraphicFramePr>
        <p:xfrm>
          <a:off x="3801477" y="977266"/>
          <a:ext cx="8388937" cy="5023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059164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74D4C6-A93F-4997-8B47-6C39C2327797}"/>
              </a:ext>
            </a:extLst>
          </p:cNvPr>
          <p:cNvSpPr>
            <a:spLocks noGrp="1"/>
          </p:cNvSpPr>
          <p:nvPr>
            <p:ph type="title"/>
          </p:nvPr>
        </p:nvSpPr>
        <p:spPr>
          <a:xfrm>
            <a:off x="129687" y="2567842"/>
            <a:ext cx="4428579" cy="1842332"/>
          </a:xfrm>
        </p:spPr>
        <p:txBody>
          <a:bodyPr>
            <a:normAutofit/>
          </a:bodyPr>
          <a:lstStyle/>
          <a:p>
            <a:r>
              <a:rPr lang="en-AU" sz="4000" b="1" dirty="0">
                <a:solidFill>
                  <a:schemeClr val="accent3"/>
                </a:solidFill>
              </a:rPr>
              <a:t>Key criteria</a:t>
            </a:r>
          </a:p>
        </p:txBody>
      </p:sp>
      <p:graphicFrame>
        <p:nvGraphicFramePr>
          <p:cNvPr id="5" name="Content Placeholder 4">
            <a:extLst>
              <a:ext uri="{FF2B5EF4-FFF2-40B4-BE49-F238E27FC236}">
                <a16:creationId xmlns="" xmlns:a16="http://schemas.microsoft.com/office/drawing/2014/main" id="{391EB1DB-D454-4C3E-9721-55C7CC407D9A}"/>
              </a:ext>
            </a:extLst>
          </p:cNvPr>
          <p:cNvGraphicFramePr>
            <a:graphicFrameLocks noGrp="1"/>
          </p:cNvGraphicFramePr>
          <p:nvPr>
            <p:ph idx="1"/>
            <p:extLst>
              <p:ext uri="{D42A27DB-BD31-4B8C-83A1-F6EECF244321}">
                <p14:modId xmlns:p14="http://schemas.microsoft.com/office/powerpoint/2010/main" val="2718818655"/>
              </p:ext>
            </p:extLst>
          </p:nvPr>
        </p:nvGraphicFramePr>
        <p:xfrm>
          <a:off x="3142878" y="620688"/>
          <a:ext cx="8701827" cy="57401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576060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75271E66-AB30-4577-8793-6C46DA3CFC9D}"/>
              </a:ext>
            </a:extLst>
          </p:cNvPr>
          <p:cNvSpPr>
            <a:spLocks noGrp="1"/>
          </p:cNvSpPr>
          <p:nvPr>
            <p:ph type="title"/>
          </p:nvPr>
        </p:nvSpPr>
        <p:spPr/>
        <p:txBody>
          <a:bodyPr/>
          <a:lstStyle/>
          <a:p>
            <a:r>
              <a:rPr lang="en-AU" dirty="0"/>
              <a:t>Prenatal alcohol exposure</a:t>
            </a:r>
          </a:p>
        </p:txBody>
      </p:sp>
      <p:pic>
        <p:nvPicPr>
          <p:cNvPr id="7" name="Picture Placeholder 6" descr="Champagne">
            <a:extLst>
              <a:ext uri="{FF2B5EF4-FFF2-40B4-BE49-F238E27FC236}">
                <a16:creationId xmlns="" xmlns:a16="http://schemas.microsoft.com/office/drawing/2014/main" id="{D97D8FFE-0E14-4AFC-BA48-42D752DBAF86}"/>
              </a:ext>
            </a:extLst>
          </p:cNvPr>
          <p:cNvPicPr>
            <a:picLocks noGrp="1" noChangeAspect="1"/>
          </p:cNvPicPr>
          <p:nvPr>
            <p:ph type="pic" idx="1"/>
          </p:nvPr>
        </p:nvPicPr>
        <p:blipFill>
          <a:blip r:embed="rId2">
            <a:extLst>
              <a:ext uri="{96DAC541-7B7A-43D3-8B79-37D633B846F1}">
                <asvg:svgBlip xmlns="" xmlns:asvg="http://schemas.microsoft.com/office/drawing/2016/SVG/main" r:embed="rId3"/>
              </a:ext>
            </a:extLst>
          </a:blip>
          <a:srcRect t="28138" b="28138"/>
          <a:stretch>
            <a:fillRect/>
          </a:stretch>
        </p:blipFill>
        <p:spPr>
          <a:prstGeom prst="rect">
            <a:avLst/>
          </a:prstGeom>
        </p:spPr>
      </p:pic>
      <p:sp>
        <p:nvSpPr>
          <p:cNvPr id="6" name="Text Placeholder 5">
            <a:extLst>
              <a:ext uri="{FF2B5EF4-FFF2-40B4-BE49-F238E27FC236}">
                <a16:creationId xmlns="" xmlns:a16="http://schemas.microsoft.com/office/drawing/2014/main" id="{41021950-839B-46E2-907C-5771E2B8DD06}"/>
              </a:ext>
            </a:extLst>
          </p:cNvPr>
          <p:cNvSpPr>
            <a:spLocks noGrp="1"/>
          </p:cNvSpPr>
          <p:nvPr>
            <p:ph type="body" sz="half" idx="2"/>
          </p:nvPr>
        </p:nvSpPr>
        <p:spPr/>
        <p:txBody>
          <a:bodyPr/>
          <a:lstStyle/>
          <a:p>
            <a:endParaRPr lang="en-AU"/>
          </a:p>
        </p:txBody>
      </p:sp>
    </p:spTree>
    <p:extLst>
      <p:ext uri="{BB962C8B-B14F-4D97-AF65-F5344CB8AC3E}">
        <p14:creationId xmlns:p14="http://schemas.microsoft.com/office/powerpoint/2010/main" val="3157806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hangingPunct="0"/>
            <a:r>
              <a:rPr lang="en-AU" dirty="0"/>
              <a:t> </a:t>
            </a:r>
            <a:br>
              <a:rPr lang="en-AU" dirty="0"/>
            </a:br>
            <a:r>
              <a:rPr lang="en-AU" i="1" dirty="0" smtClean="0"/>
              <a:t>History</a:t>
            </a:r>
            <a:r>
              <a:rPr lang="en-AU" i="1" dirty="0"/>
              <a:t/>
            </a:r>
            <a:br>
              <a:rPr lang="en-AU" i="1" dirty="0"/>
            </a:br>
            <a:endParaRPr lang="en-AU" i="1" dirty="0"/>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
            </a:pPr>
            <a:r>
              <a:rPr lang="en-AU" sz="2800" dirty="0" smtClean="0"/>
              <a:t> Multiple sources</a:t>
            </a:r>
          </a:p>
          <a:p>
            <a:pPr lvl="2">
              <a:buFontTx/>
              <a:buChar char="-"/>
            </a:pPr>
            <a:r>
              <a:rPr lang="en-AU" dirty="0" err="1" smtClean="0"/>
              <a:t>FACS</a:t>
            </a:r>
            <a:endParaRPr lang="en-AU" dirty="0" smtClean="0"/>
          </a:p>
          <a:p>
            <a:pPr lvl="2">
              <a:buFontTx/>
              <a:buChar char="-"/>
            </a:pPr>
            <a:r>
              <a:rPr lang="en-AU" dirty="0" smtClean="0"/>
              <a:t>Court reports</a:t>
            </a:r>
          </a:p>
          <a:p>
            <a:pPr lvl="2">
              <a:buFontTx/>
              <a:buChar char="-"/>
            </a:pPr>
            <a:r>
              <a:rPr lang="en-AU" dirty="0" smtClean="0"/>
              <a:t>Health records</a:t>
            </a:r>
          </a:p>
          <a:p>
            <a:pPr lvl="2">
              <a:buFontTx/>
              <a:buChar char="-"/>
            </a:pPr>
            <a:r>
              <a:rPr lang="en-AU" dirty="0" smtClean="0"/>
              <a:t>AUDIT-C</a:t>
            </a:r>
          </a:p>
          <a:p>
            <a:pPr marL="0" lvl="2" indent="0">
              <a:buNone/>
            </a:pPr>
            <a:endParaRPr lang="en-AU" dirty="0" smtClean="0"/>
          </a:p>
          <a:p>
            <a:pPr>
              <a:buFont typeface="Wingdings" panose="05000000000000000000" pitchFamily="2" charset="2"/>
              <a:buChar char="§"/>
            </a:pPr>
            <a:r>
              <a:rPr lang="en-AU" sz="2800" dirty="0"/>
              <a:t> </a:t>
            </a:r>
            <a:r>
              <a:rPr lang="en-AU" sz="2800" dirty="0" smtClean="0"/>
              <a:t>Confirmed episodes </a:t>
            </a:r>
            <a:r>
              <a:rPr lang="en-AU" sz="2800" dirty="0"/>
              <a:t>of </a:t>
            </a:r>
            <a:r>
              <a:rPr lang="en-AU" sz="2800" b="1" dirty="0"/>
              <a:t>heavy alcohol use </a:t>
            </a:r>
            <a:endParaRPr lang="en-AU" sz="2800" b="1" dirty="0" smtClean="0"/>
          </a:p>
          <a:p>
            <a:pPr>
              <a:buFont typeface="Wingdings" panose="05000000000000000000" pitchFamily="2" charset="2"/>
              <a:buChar char="§"/>
            </a:pPr>
            <a:r>
              <a:rPr lang="en-AU" sz="2800" b="1" dirty="0"/>
              <a:t> </a:t>
            </a:r>
            <a:r>
              <a:rPr lang="en-AU" sz="2800" dirty="0" smtClean="0"/>
              <a:t>Birth mother had </a:t>
            </a:r>
            <a:r>
              <a:rPr lang="en-AU" sz="2800" dirty="0"/>
              <a:t>alcohol dependency and alcohol related injury and related </a:t>
            </a:r>
            <a:r>
              <a:rPr lang="en-AU" sz="2800" dirty="0" smtClean="0"/>
              <a:t>offences</a:t>
            </a:r>
          </a:p>
          <a:p>
            <a:pPr>
              <a:buFont typeface="Wingdings" panose="05000000000000000000" pitchFamily="2" charset="2"/>
              <a:buChar char="§"/>
            </a:pPr>
            <a:r>
              <a:rPr lang="en-AU" sz="2800" dirty="0"/>
              <a:t> </a:t>
            </a:r>
            <a:r>
              <a:rPr lang="en-AU" sz="2800" dirty="0" smtClean="0"/>
              <a:t>Removed from </a:t>
            </a:r>
            <a:r>
              <a:rPr lang="en-AU" sz="2800" dirty="0"/>
              <a:t>care at 4 months of age due to maternal </a:t>
            </a:r>
            <a:r>
              <a:rPr lang="en-AU" sz="2800" dirty="0" err="1"/>
              <a:t>AOD</a:t>
            </a:r>
            <a:r>
              <a:rPr lang="en-AU" sz="2800" dirty="0"/>
              <a:t> use, domestic violence and </a:t>
            </a:r>
            <a:r>
              <a:rPr lang="en-AU" sz="2800" dirty="0" smtClean="0"/>
              <a:t>neglect</a:t>
            </a:r>
            <a:endParaRPr lang="en-AU" sz="2800" dirty="0"/>
          </a:p>
          <a:p>
            <a:pPr marL="0" indent="0">
              <a:buNone/>
            </a:pPr>
            <a:endParaRPr lang="en-AU" dirty="0"/>
          </a:p>
          <a:p>
            <a:endParaRPr lang="en-AU" dirty="0"/>
          </a:p>
        </p:txBody>
      </p:sp>
    </p:spTree>
    <p:extLst>
      <p:ext uri="{BB962C8B-B14F-4D97-AF65-F5344CB8AC3E}">
        <p14:creationId xmlns:p14="http://schemas.microsoft.com/office/powerpoint/2010/main" val="4284740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75271E66-AB30-4577-8793-6C46DA3CFC9D}"/>
              </a:ext>
            </a:extLst>
          </p:cNvPr>
          <p:cNvSpPr>
            <a:spLocks noGrp="1"/>
          </p:cNvSpPr>
          <p:nvPr>
            <p:ph type="title"/>
          </p:nvPr>
        </p:nvSpPr>
        <p:spPr/>
        <p:txBody>
          <a:bodyPr/>
          <a:lstStyle/>
          <a:p>
            <a:r>
              <a:rPr lang="en-AU" b="1" dirty="0"/>
              <a:t>Neurodevelopment &amp; Mental health</a:t>
            </a:r>
            <a:endParaRPr lang="en-AU" dirty="0"/>
          </a:p>
        </p:txBody>
      </p:sp>
      <p:pic>
        <p:nvPicPr>
          <p:cNvPr id="8" name="Picture Placeholder 7" descr="Head with Gears">
            <a:extLst>
              <a:ext uri="{FF2B5EF4-FFF2-40B4-BE49-F238E27FC236}">
                <a16:creationId xmlns="" xmlns:a16="http://schemas.microsoft.com/office/drawing/2014/main" id="{B3881BCD-9FFC-4985-87FF-FFEDC9D0945A}"/>
              </a:ext>
            </a:extLst>
          </p:cNvPr>
          <p:cNvPicPr>
            <a:picLocks noGrp="1" noChangeAspect="1"/>
          </p:cNvPicPr>
          <p:nvPr>
            <p:ph type="pic" idx="1"/>
          </p:nvPr>
        </p:nvPicPr>
        <p:blipFill>
          <a:blip r:embed="rId2">
            <a:extLst>
              <a:ext uri="{96DAC541-7B7A-43D3-8B79-37D633B846F1}">
                <asvg:svgBlip xmlns="" xmlns:asvg="http://schemas.microsoft.com/office/drawing/2016/SVG/main" r:embed="rId3"/>
              </a:ext>
            </a:extLst>
          </a:blip>
          <a:srcRect t="28138" b="28138"/>
          <a:stretch>
            <a:fillRect/>
          </a:stretch>
        </p:blipFill>
        <p:spPr>
          <a:prstGeom prst="rect">
            <a:avLst/>
          </a:prstGeom>
        </p:spPr>
      </p:pic>
      <p:sp>
        <p:nvSpPr>
          <p:cNvPr id="6" name="Text Placeholder 5">
            <a:extLst>
              <a:ext uri="{FF2B5EF4-FFF2-40B4-BE49-F238E27FC236}">
                <a16:creationId xmlns="" xmlns:a16="http://schemas.microsoft.com/office/drawing/2014/main" id="{41021950-839B-46E2-907C-5771E2B8DD06}"/>
              </a:ext>
            </a:extLst>
          </p:cNvPr>
          <p:cNvSpPr>
            <a:spLocks noGrp="1"/>
          </p:cNvSpPr>
          <p:nvPr>
            <p:ph type="body" sz="half" idx="2"/>
          </p:nvPr>
        </p:nvSpPr>
        <p:spPr/>
        <p:txBody>
          <a:bodyPr/>
          <a:lstStyle/>
          <a:p>
            <a:endParaRPr lang="en-AU" dirty="0"/>
          </a:p>
        </p:txBody>
      </p:sp>
    </p:spTree>
    <p:extLst>
      <p:ext uri="{BB962C8B-B14F-4D97-AF65-F5344CB8AC3E}">
        <p14:creationId xmlns:p14="http://schemas.microsoft.com/office/powerpoint/2010/main" val="2332445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icture Placeholder 6">
            <a:extLst>
              <a:ext uri="{FF2B5EF4-FFF2-40B4-BE49-F238E27FC236}">
                <a16:creationId xmlns="" xmlns:a16="http://schemas.microsoft.com/office/drawing/2014/main" id="{F935C4E3-D7C6-4221-9818-4EBC0B3A8FAF}"/>
              </a:ext>
            </a:extLst>
          </p:cNvPr>
          <p:cNvGraphicFramePr>
            <a:graphicFrameLocks noGrp="1"/>
          </p:cNvGraphicFramePr>
          <p:nvPr>
            <p:ph type="pic" idx="4294967295"/>
            <p:extLst>
              <p:ext uri="{D42A27DB-BD31-4B8C-83A1-F6EECF244321}">
                <p14:modId xmlns:p14="http://schemas.microsoft.com/office/powerpoint/2010/main" val="4165641673"/>
              </p:ext>
            </p:extLst>
          </p:nvPr>
        </p:nvGraphicFramePr>
        <p:xfrm>
          <a:off x="1390469" y="65088"/>
          <a:ext cx="10799944" cy="3600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Picture Placeholder 6">
            <a:extLst>
              <a:ext uri="{FF2B5EF4-FFF2-40B4-BE49-F238E27FC236}">
                <a16:creationId xmlns="" xmlns:a16="http://schemas.microsoft.com/office/drawing/2014/main" id="{C83F4AA0-3532-44A5-A3D7-A58FC32B9592}"/>
              </a:ext>
            </a:extLst>
          </p:cNvPr>
          <p:cNvGraphicFramePr>
            <a:graphicFrameLocks/>
          </p:cNvGraphicFramePr>
          <p:nvPr>
            <p:extLst>
              <p:ext uri="{D42A27DB-BD31-4B8C-83A1-F6EECF244321}">
                <p14:modId xmlns:p14="http://schemas.microsoft.com/office/powerpoint/2010/main" val="588807333"/>
              </p:ext>
            </p:extLst>
          </p:nvPr>
        </p:nvGraphicFramePr>
        <p:xfrm>
          <a:off x="1774726" y="3141369"/>
          <a:ext cx="10009112" cy="35999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Title 1">
            <a:extLst>
              <a:ext uri="{FF2B5EF4-FFF2-40B4-BE49-F238E27FC236}">
                <a16:creationId xmlns="" xmlns:a16="http://schemas.microsoft.com/office/drawing/2014/main" id="{09C6E651-583D-4AAD-BB46-E70914150C3F}"/>
              </a:ext>
            </a:extLst>
          </p:cNvPr>
          <p:cNvSpPr txBox="1">
            <a:spLocks/>
          </p:cNvSpPr>
          <p:nvPr/>
        </p:nvSpPr>
        <p:spPr>
          <a:xfrm>
            <a:off x="288884" y="476655"/>
            <a:ext cx="1765673" cy="5904690"/>
          </a:xfrm>
          <a:prstGeom prst="rect">
            <a:avLst/>
          </a:prstGeom>
        </p:spPr>
        <p:txBody>
          <a:bodyPr vert="vert270" lIns="91440" tIns="45720" rIns="91440" bIns="45720" rtlCol="0" anchor="ctr">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r"/>
            <a:r>
              <a:rPr lang="en-AU" sz="3200" spc="300" dirty="0">
                <a:solidFill>
                  <a:schemeClr val="accent3"/>
                </a:solidFill>
                <a:latin typeface="+mn-lt"/>
              </a:rPr>
              <a:t>NEURODEVELOPMENTAL </a:t>
            </a:r>
          </a:p>
          <a:p>
            <a:pPr algn="r"/>
            <a:r>
              <a:rPr lang="en-AU" sz="3200" spc="300" dirty="0">
                <a:solidFill>
                  <a:schemeClr val="accent3"/>
                </a:solidFill>
                <a:latin typeface="+mn-lt"/>
              </a:rPr>
              <a:t>DOMAINS </a:t>
            </a:r>
          </a:p>
        </p:txBody>
      </p:sp>
    </p:spTree>
    <p:extLst>
      <p:ext uri="{BB962C8B-B14F-4D97-AF65-F5344CB8AC3E}">
        <p14:creationId xmlns:p14="http://schemas.microsoft.com/office/powerpoint/2010/main" val="411984118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icture Placeholder 6">
            <a:extLst>
              <a:ext uri="{FF2B5EF4-FFF2-40B4-BE49-F238E27FC236}">
                <a16:creationId xmlns="" xmlns:a16="http://schemas.microsoft.com/office/drawing/2014/main" id="{F935C4E3-D7C6-4221-9818-4EBC0B3A8FAF}"/>
              </a:ext>
            </a:extLst>
          </p:cNvPr>
          <p:cNvGraphicFramePr>
            <a:graphicFrameLocks noGrp="1"/>
          </p:cNvGraphicFramePr>
          <p:nvPr>
            <p:ph type="pic" idx="4294967295"/>
            <p:extLst>
              <p:ext uri="{D42A27DB-BD31-4B8C-83A1-F6EECF244321}">
                <p14:modId xmlns:p14="http://schemas.microsoft.com/office/powerpoint/2010/main" val="899011317"/>
              </p:ext>
            </p:extLst>
          </p:nvPr>
        </p:nvGraphicFramePr>
        <p:xfrm>
          <a:off x="304760" y="79375"/>
          <a:ext cx="11885653" cy="6065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944305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icture Placeholder 6">
            <a:extLst>
              <a:ext uri="{FF2B5EF4-FFF2-40B4-BE49-F238E27FC236}">
                <a16:creationId xmlns="" xmlns:a16="http://schemas.microsoft.com/office/drawing/2014/main" id="{F935C4E3-D7C6-4221-9818-4EBC0B3A8FAF}"/>
              </a:ext>
            </a:extLst>
          </p:cNvPr>
          <p:cNvGraphicFramePr>
            <a:graphicFrameLocks noGrp="1"/>
          </p:cNvGraphicFramePr>
          <p:nvPr>
            <p:ph type="pic" idx="4294967295"/>
            <p:extLst>
              <p:ext uri="{D42A27DB-BD31-4B8C-83A1-F6EECF244321}">
                <p14:modId xmlns:p14="http://schemas.microsoft.com/office/powerpoint/2010/main" val="2351670603"/>
              </p:ext>
            </p:extLst>
          </p:nvPr>
        </p:nvGraphicFramePr>
        <p:xfrm>
          <a:off x="304761" y="79374"/>
          <a:ext cx="11695102" cy="6085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003347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icture Placeholder 6">
            <a:extLst>
              <a:ext uri="{FF2B5EF4-FFF2-40B4-BE49-F238E27FC236}">
                <a16:creationId xmlns="" xmlns:a16="http://schemas.microsoft.com/office/drawing/2014/main" id="{F935C4E3-D7C6-4221-9818-4EBC0B3A8FAF}"/>
              </a:ext>
            </a:extLst>
          </p:cNvPr>
          <p:cNvGraphicFramePr>
            <a:graphicFrameLocks noGrp="1"/>
          </p:cNvGraphicFramePr>
          <p:nvPr>
            <p:ph type="pic" idx="4294967295"/>
            <p:extLst>
              <p:ext uri="{D42A27DB-BD31-4B8C-83A1-F6EECF244321}">
                <p14:modId xmlns:p14="http://schemas.microsoft.com/office/powerpoint/2010/main" val="1142400563"/>
              </p:ext>
            </p:extLst>
          </p:nvPr>
        </p:nvGraphicFramePr>
        <p:xfrm>
          <a:off x="1390469" y="65088"/>
          <a:ext cx="10799944" cy="3600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Picture Placeholder 6">
            <a:extLst>
              <a:ext uri="{FF2B5EF4-FFF2-40B4-BE49-F238E27FC236}">
                <a16:creationId xmlns="" xmlns:a16="http://schemas.microsoft.com/office/drawing/2014/main" id="{C83F4AA0-3532-44A5-A3D7-A58FC32B9592}"/>
              </a:ext>
            </a:extLst>
          </p:cNvPr>
          <p:cNvGraphicFramePr>
            <a:graphicFrameLocks/>
          </p:cNvGraphicFramePr>
          <p:nvPr>
            <p:extLst>
              <p:ext uri="{D42A27DB-BD31-4B8C-83A1-F6EECF244321}">
                <p14:modId xmlns:p14="http://schemas.microsoft.com/office/powerpoint/2010/main" val="4217135563"/>
              </p:ext>
            </p:extLst>
          </p:nvPr>
        </p:nvGraphicFramePr>
        <p:xfrm>
          <a:off x="1774726" y="3141369"/>
          <a:ext cx="10009112" cy="35999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Title 1">
            <a:extLst>
              <a:ext uri="{FF2B5EF4-FFF2-40B4-BE49-F238E27FC236}">
                <a16:creationId xmlns="" xmlns:a16="http://schemas.microsoft.com/office/drawing/2014/main" id="{09C6E651-583D-4AAD-BB46-E70914150C3F}"/>
              </a:ext>
            </a:extLst>
          </p:cNvPr>
          <p:cNvSpPr txBox="1">
            <a:spLocks/>
          </p:cNvSpPr>
          <p:nvPr/>
        </p:nvSpPr>
        <p:spPr>
          <a:xfrm>
            <a:off x="288884" y="476655"/>
            <a:ext cx="1765673" cy="5904690"/>
          </a:xfrm>
          <a:prstGeom prst="rect">
            <a:avLst/>
          </a:prstGeom>
        </p:spPr>
        <p:txBody>
          <a:bodyPr vert="vert270" lIns="91440" tIns="45720" rIns="91440" bIns="45720" rtlCol="0" anchor="ctr">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r"/>
            <a:r>
              <a:rPr lang="en-AU" sz="3200" spc="300" dirty="0">
                <a:solidFill>
                  <a:schemeClr val="accent3"/>
                </a:solidFill>
                <a:latin typeface="+mn-lt"/>
              </a:rPr>
              <a:t>NEURODEVELOPMENTAL </a:t>
            </a:r>
          </a:p>
          <a:p>
            <a:pPr algn="r"/>
            <a:r>
              <a:rPr lang="en-AU" sz="3200" spc="300" dirty="0">
                <a:solidFill>
                  <a:schemeClr val="accent3"/>
                </a:solidFill>
                <a:latin typeface="+mn-lt"/>
              </a:rPr>
              <a:t>DOMAINS </a:t>
            </a:r>
          </a:p>
        </p:txBody>
      </p:sp>
    </p:spTree>
    <p:extLst>
      <p:ext uri="{BB962C8B-B14F-4D97-AF65-F5344CB8AC3E}">
        <p14:creationId xmlns:p14="http://schemas.microsoft.com/office/powerpoint/2010/main" val="362926746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75271E66-AB30-4577-8793-6C46DA3CFC9D}"/>
              </a:ext>
            </a:extLst>
          </p:cNvPr>
          <p:cNvSpPr>
            <a:spLocks noGrp="1"/>
          </p:cNvSpPr>
          <p:nvPr>
            <p:ph type="title"/>
          </p:nvPr>
        </p:nvSpPr>
        <p:spPr/>
        <p:txBody>
          <a:bodyPr/>
          <a:lstStyle/>
          <a:p>
            <a:r>
              <a:rPr lang="en-AU" b="1" dirty="0"/>
              <a:t>Physical assessment</a:t>
            </a:r>
            <a:endParaRPr lang="en-AU" dirty="0"/>
          </a:p>
        </p:txBody>
      </p:sp>
      <p:pic>
        <p:nvPicPr>
          <p:cNvPr id="13" name="Picture Placeholder 12" descr="Neutral Face with No Fill">
            <a:extLst>
              <a:ext uri="{FF2B5EF4-FFF2-40B4-BE49-F238E27FC236}">
                <a16:creationId xmlns="" xmlns:a16="http://schemas.microsoft.com/office/drawing/2014/main" id="{52C3E16F-35BA-4DD1-8212-1CF460848722}"/>
              </a:ext>
            </a:extLst>
          </p:cNvPr>
          <p:cNvPicPr>
            <a:picLocks noGrp="1" noChangeAspect="1"/>
          </p:cNvPicPr>
          <p:nvPr>
            <p:ph type="pic" idx="1"/>
          </p:nvPr>
        </p:nvPicPr>
        <p:blipFill>
          <a:blip r:embed="rId3">
            <a:extLst>
              <a:ext uri="{96DAC541-7B7A-43D3-8B79-37D633B846F1}">
                <asvg:svgBlip xmlns="" xmlns:asvg="http://schemas.microsoft.com/office/drawing/2016/SVG/main" r:embed="rId4"/>
              </a:ext>
            </a:extLst>
          </a:blip>
          <a:srcRect t="28138" b="28138"/>
          <a:stretch>
            <a:fillRect/>
          </a:stretch>
        </p:blipFill>
        <p:spPr/>
      </p:pic>
      <p:sp>
        <p:nvSpPr>
          <p:cNvPr id="3" name="Text Placeholder 2"/>
          <p:cNvSpPr>
            <a:spLocks noGrp="1"/>
          </p:cNvSpPr>
          <p:nvPr>
            <p:ph type="body" sz="half" idx="2"/>
          </p:nvPr>
        </p:nvSpPr>
        <p:spPr/>
        <p:txBody>
          <a:bodyPr/>
          <a:lstStyle/>
          <a:p>
            <a:endParaRPr lang="en-AU" dirty="0"/>
          </a:p>
        </p:txBody>
      </p:sp>
    </p:spTree>
    <p:extLst>
      <p:ext uri="{BB962C8B-B14F-4D97-AF65-F5344CB8AC3E}">
        <p14:creationId xmlns:p14="http://schemas.microsoft.com/office/powerpoint/2010/main" val="2934229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34226" y="619443"/>
            <a:ext cx="4797517" cy="3869205"/>
          </a:xfrm>
        </p:spPr>
        <p:txBody>
          <a:bodyPr>
            <a:normAutofit/>
          </a:bodyPr>
          <a:lstStyle/>
          <a:p>
            <a:r>
              <a:rPr lang="en-AU" dirty="0" smtClean="0"/>
              <a:t>Leah</a:t>
            </a:r>
            <a:endParaRPr lang="en-AU" dirty="0"/>
          </a:p>
        </p:txBody>
      </p:sp>
      <p:sp>
        <p:nvSpPr>
          <p:cNvPr id="3" name="Subtitle 2"/>
          <p:cNvSpPr>
            <a:spLocks noGrp="1"/>
          </p:cNvSpPr>
          <p:nvPr>
            <p:ph type="subTitle" idx="1"/>
          </p:nvPr>
        </p:nvSpPr>
        <p:spPr>
          <a:xfrm>
            <a:off x="6734228" y="4488649"/>
            <a:ext cx="4797515" cy="1387775"/>
          </a:xfrm>
        </p:spPr>
        <p:txBody>
          <a:bodyPr>
            <a:normAutofit/>
          </a:bodyPr>
          <a:lstStyle/>
          <a:p>
            <a:r>
              <a:rPr lang="en-AU" sz="4400" dirty="0" smtClean="0"/>
              <a:t>13 year old female</a:t>
            </a:r>
            <a:endParaRPr lang="en-AU" sz="4400" dirty="0"/>
          </a:p>
          <a:p>
            <a:endParaRPr lang="en-AU" dirty="0"/>
          </a:p>
        </p:txBody>
      </p:sp>
      <p:pic>
        <p:nvPicPr>
          <p:cNvPr id="5" name="Graphic 4" descr="User">
            <a:extLst>
              <a:ext uri="{FF2B5EF4-FFF2-40B4-BE49-F238E27FC236}">
                <a16:creationId xmlns="" xmlns:a16="http://schemas.microsoft.com/office/drawing/2014/main" id="{BFC5D7EC-8B34-481D-9CDD-C114D770E468}"/>
              </a:ext>
            </a:extLst>
          </p:cNvPr>
          <p:cNvPicPr>
            <a:picLocks noChangeAspect="1"/>
          </p:cNvPicPr>
          <p:nvPr/>
        </p:nvPicPr>
        <p:blipFill>
          <a:blip r:embed="rId2">
            <a:duotone>
              <a:prstClr val="black"/>
              <a:schemeClr val="accent6">
                <a:tint val="45000"/>
                <a:satMod val="400000"/>
              </a:schemeClr>
            </a:duotone>
            <a:extLst>
              <a:ext uri="{96DAC541-7B7A-43D3-8B79-37D633B846F1}">
                <asvg:svgBlip xmlns="" xmlns:asvg="http://schemas.microsoft.com/office/drawing/2016/SVG/main" r:embed="rId3"/>
              </a:ext>
            </a:extLst>
          </a:blip>
          <a:stretch>
            <a:fillRect/>
          </a:stretch>
        </p:blipFill>
        <p:spPr>
          <a:xfrm>
            <a:off x="633922" y="698256"/>
            <a:ext cx="5461290" cy="5462001"/>
          </a:xfrm>
          <a:prstGeom prst="rect">
            <a:avLst/>
          </a:prstGeom>
        </p:spPr>
      </p:pic>
    </p:spTree>
    <p:extLst>
      <p:ext uri="{BB962C8B-B14F-4D97-AF65-F5344CB8AC3E}">
        <p14:creationId xmlns:p14="http://schemas.microsoft.com/office/powerpoint/2010/main" val="3181875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9882" y="351041"/>
            <a:ext cx="11122817" cy="1203158"/>
          </a:xfrm>
        </p:spPr>
        <p:txBody>
          <a:bodyPr>
            <a:normAutofit/>
          </a:bodyPr>
          <a:lstStyle/>
          <a:p>
            <a:r>
              <a:rPr lang="en-AU" sz="4000" dirty="0"/>
              <a:t>Face, microcephaly, growth – </a:t>
            </a:r>
            <a:r>
              <a:rPr lang="en-AU" sz="4000" i="1" u="sng" dirty="0"/>
              <a:t>biomarkers</a:t>
            </a:r>
            <a:r>
              <a:rPr lang="en-AU" sz="4000" i="1" dirty="0"/>
              <a:t> for PAE</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257001009"/>
              </p:ext>
            </p:extLst>
          </p:nvPr>
        </p:nvGraphicFramePr>
        <p:xfrm>
          <a:off x="1415257" y="1554199"/>
          <a:ext cx="9599950" cy="32630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88959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9882" y="351041"/>
            <a:ext cx="11122817" cy="1203158"/>
          </a:xfrm>
        </p:spPr>
        <p:txBody>
          <a:bodyPr>
            <a:normAutofit/>
          </a:bodyPr>
          <a:lstStyle/>
          <a:p>
            <a:r>
              <a:rPr lang="en-AU" sz="4000" dirty="0"/>
              <a:t>Face, microcephaly, growth – </a:t>
            </a:r>
            <a:r>
              <a:rPr lang="en-AU" sz="4000" i="1" u="sng" dirty="0"/>
              <a:t>biomarkers</a:t>
            </a:r>
            <a:r>
              <a:rPr lang="en-AU" sz="4000" i="1" dirty="0"/>
              <a:t> for PAE</a:t>
            </a:r>
          </a:p>
        </p:txBody>
      </p:sp>
      <p:graphicFrame>
        <p:nvGraphicFramePr>
          <p:cNvPr id="2" name="Content Placeholder 1"/>
          <p:cNvGraphicFramePr>
            <a:graphicFrameLocks noGrp="1"/>
          </p:cNvGraphicFramePr>
          <p:nvPr>
            <p:ph idx="1"/>
            <p:extLst/>
          </p:nvPr>
        </p:nvGraphicFramePr>
        <p:xfrm>
          <a:off x="1415257" y="1554199"/>
          <a:ext cx="9599950" cy="32630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803514" y="4712732"/>
            <a:ext cx="2617598" cy="2145268"/>
          </a:xfrm>
          <a:prstGeom prst="roundRect">
            <a:avLst/>
          </a:prstGeom>
          <a:noFill/>
          <a:ln>
            <a:noFill/>
          </a:ln>
        </p:spPr>
        <p:style>
          <a:lnRef idx="0">
            <a:scrgbClr r="0" g="0" b="0"/>
          </a:lnRef>
          <a:fillRef idx="0">
            <a:scrgbClr r="0" g="0" b="0"/>
          </a:fillRef>
          <a:effectRef idx="0">
            <a:scrgbClr r="0" g="0" b="0"/>
          </a:effectRef>
          <a:fontRef idx="minor">
            <a:schemeClr val="accent3"/>
          </a:fontRef>
        </p:style>
        <p:txBody>
          <a:bodyPr wrap="square" rtlCol="0">
            <a:spAutoFit/>
          </a:bodyPr>
          <a:lstStyle/>
          <a:p>
            <a:pPr algn="ctr"/>
            <a:r>
              <a:rPr lang="en-AU" sz="2400" dirty="0">
                <a:solidFill>
                  <a:schemeClr val="tx1"/>
                </a:solidFill>
              </a:rPr>
              <a:t>SPECIFICITY – </a:t>
            </a:r>
          </a:p>
          <a:p>
            <a:pPr algn="ctr"/>
            <a:r>
              <a:rPr lang="en-AU" sz="2400" dirty="0">
                <a:solidFill>
                  <a:schemeClr val="tx1"/>
                </a:solidFill>
              </a:rPr>
              <a:t>&gt; 95%</a:t>
            </a:r>
          </a:p>
          <a:p>
            <a:pPr algn="ctr"/>
            <a:r>
              <a:rPr lang="en-AU" sz="2400" dirty="0">
                <a:solidFill>
                  <a:schemeClr val="tx1"/>
                </a:solidFill>
              </a:rPr>
              <a:t>all 3 features = 1st trimester PAE </a:t>
            </a:r>
          </a:p>
        </p:txBody>
      </p:sp>
      <p:sp>
        <p:nvSpPr>
          <p:cNvPr id="7" name="TextBox 6"/>
          <p:cNvSpPr txBox="1"/>
          <p:nvPr/>
        </p:nvSpPr>
        <p:spPr>
          <a:xfrm>
            <a:off x="4975849" y="4712732"/>
            <a:ext cx="2617598" cy="1736646"/>
          </a:xfrm>
          <a:prstGeom prst="round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pPr algn="ctr"/>
            <a:r>
              <a:rPr lang="en-AU" sz="2400" dirty="0">
                <a:solidFill>
                  <a:schemeClr val="tx1"/>
                </a:solidFill>
              </a:rPr>
              <a:t>Typical in FASD</a:t>
            </a:r>
          </a:p>
          <a:p>
            <a:pPr algn="ctr"/>
            <a:r>
              <a:rPr lang="en-AU" sz="2400" dirty="0">
                <a:solidFill>
                  <a:schemeClr val="tx1"/>
                </a:solidFill>
              </a:rPr>
              <a:t>Not specific in isolation</a:t>
            </a:r>
          </a:p>
          <a:p>
            <a:pPr algn="ctr"/>
            <a:endParaRPr lang="en-AU" sz="2400" dirty="0">
              <a:solidFill>
                <a:schemeClr val="tx1"/>
              </a:solidFill>
            </a:endParaRPr>
          </a:p>
        </p:txBody>
      </p:sp>
      <p:sp>
        <p:nvSpPr>
          <p:cNvPr id="8" name="TextBox 7"/>
          <p:cNvSpPr txBox="1"/>
          <p:nvPr/>
        </p:nvSpPr>
        <p:spPr>
          <a:xfrm>
            <a:off x="8157559" y="4712732"/>
            <a:ext cx="2617598" cy="2145268"/>
          </a:xfrm>
          <a:prstGeom prst="roundRect">
            <a:avLst/>
          </a:prstGeom>
          <a:noFill/>
          <a:ln>
            <a:noFill/>
          </a:ln>
        </p:spPr>
        <p:style>
          <a:lnRef idx="0">
            <a:scrgbClr r="0" g="0" b="0"/>
          </a:lnRef>
          <a:fillRef idx="0">
            <a:scrgbClr r="0" g="0" b="0"/>
          </a:fillRef>
          <a:effectRef idx="0">
            <a:scrgbClr r="0" g="0" b="0"/>
          </a:effectRef>
          <a:fontRef idx="minor">
            <a:schemeClr val="accent1"/>
          </a:fontRef>
        </p:style>
        <p:txBody>
          <a:bodyPr wrap="square" rtlCol="0">
            <a:spAutoFit/>
          </a:bodyPr>
          <a:lstStyle/>
          <a:p>
            <a:pPr algn="ctr"/>
            <a:r>
              <a:rPr lang="en-AU" sz="2400" dirty="0">
                <a:solidFill>
                  <a:schemeClr val="tx1"/>
                </a:solidFill>
              </a:rPr>
              <a:t>Prevalent in FASD </a:t>
            </a:r>
          </a:p>
          <a:p>
            <a:pPr algn="ctr"/>
            <a:r>
              <a:rPr lang="en-AU" sz="2400" dirty="0">
                <a:solidFill>
                  <a:schemeClr val="tx1"/>
                </a:solidFill>
              </a:rPr>
              <a:t>Esp. short stature</a:t>
            </a:r>
          </a:p>
          <a:p>
            <a:pPr algn="ctr"/>
            <a:r>
              <a:rPr lang="en-AU" sz="2400" dirty="0">
                <a:solidFill>
                  <a:schemeClr val="tx1"/>
                </a:solidFill>
              </a:rPr>
              <a:t>Higher CNS risk</a:t>
            </a:r>
          </a:p>
        </p:txBody>
      </p:sp>
    </p:spTree>
    <p:extLst>
      <p:ext uri="{BB962C8B-B14F-4D97-AF65-F5344CB8AC3E}">
        <p14:creationId xmlns:p14="http://schemas.microsoft.com/office/powerpoint/2010/main" val="72883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Physical Assessment</a:t>
            </a:r>
            <a:endParaRPr lang="en-AU" dirty="0"/>
          </a:p>
        </p:txBody>
      </p:sp>
      <p:sp>
        <p:nvSpPr>
          <p:cNvPr id="3" name="Content Placeholder 2"/>
          <p:cNvSpPr>
            <a:spLocks noGrp="1"/>
          </p:cNvSpPr>
          <p:nvPr>
            <p:ph idx="1"/>
          </p:nvPr>
        </p:nvSpPr>
        <p:spPr>
          <a:ln>
            <a:solidFill>
              <a:schemeClr val="accent1"/>
            </a:solidFill>
          </a:ln>
        </p:spPr>
        <p:txBody>
          <a:bodyPr>
            <a:normAutofit/>
          </a:bodyPr>
          <a:lstStyle/>
          <a:p>
            <a:r>
              <a:rPr lang="en-AU" dirty="0"/>
              <a:t> </a:t>
            </a:r>
          </a:p>
          <a:p>
            <a:r>
              <a:rPr lang="en-AU" sz="3200" b="1" i="1" dirty="0"/>
              <a:t>Sentinel Facial </a:t>
            </a:r>
            <a:r>
              <a:rPr lang="en-AU" sz="3200" b="1" i="1" dirty="0" smtClean="0"/>
              <a:t>Features</a:t>
            </a:r>
          </a:p>
          <a:p>
            <a:pPr>
              <a:buFont typeface="Wingdings" panose="05000000000000000000" pitchFamily="2" charset="2"/>
              <a:buChar char="§"/>
            </a:pPr>
            <a:r>
              <a:rPr lang="en-AU" sz="2800" dirty="0" smtClean="0"/>
              <a:t> Palpebral </a:t>
            </a:r>
            <a:r>
              <a:rPr lang="en-AU" sz="2800" dirty="0"/>
              <a:t>fissure </a:t>
            </a:r>
            <a:r>
              <a:rPr lang="en-AU" sz="2800" dirty="0" smtClean="0"/>
              <a:t>length: </a:t>
            </a:r>
            <a:r>
              <a:rPr lang="en-AU" sz="2800" u="sng" dirty="0" smtClean="0"/>
              <a:t>within normal range</a:t>
            </a:r>
          </a:p>
          <a:p>
            <a:pPr>
              <a:buFont typeface="Wingdings" panose="05000000000000000000" pitchFamily="2" charset="2"/>
              <a:buChar char="§"/>
            </a:pPr>
            <a:r>
              <a:rPr lang="en-AU" sz="2800" dirty="0" smtClean="0"/>
              <a:t> Lip thinness </a:t>
            </a:r>
            <a:r>
              <a:rPr lang="en-AU" sz="2800" dirty="0"/>
              <a:t>was Rank </a:t>
            </a:r>
            <a:r>
              <a:rPr lang="en-AU" sz="2800" dirty="0" smtClean="0"/>
              <a:t>4 (</a:t>
            </a:r>
            <a:r>
              <a:rPr lang="en-AU" sz="2800" dirty="0"/>
              <a:t>Caucasian </a:t>
            </a:r>
            <a:r>
              <a:rPr lang="en-AU" sz="2800" dirty="0" err="1" smtClean="0"/>
              <a:t>Philtrum</a:t>
            </a:r>
            <a:r>
              <a:rPr lang="en-AU" sz="2800" dirty="0" smtClean="0"/>
              <a:t> chart) and Rank 5 </a:t>
            </a:r>
            <a:r>
              <a:rPr lang="en-AU" sz="2800" dirty="0"/>
              <a:t>(</a:t>
            </a:r>
            <a:r>
              <a:rPr lang="en-AU" sz="2800" dirty="0" smtClean="0"/>
              <a:t>African-American chart) </a:t>
            </a:r>
            <a:r>
              <a:rPr lang="en-AU" sz="2800" dirty="0"/>
              <a:t>(</a:t>
            </a:r>
            <a:r>
              <a:rPr lang="en-AU" sz="2800" b="1" dirty="0">
                <a:solidFill>
                  <a:schemeClr val="tx1"/>
                </a:solidFill>
              </a:rPr>
              <a:t>1 sentinel facial feature of FASD</a:t>
            </a:r>
            <a:r>
              <a:rPr lang="en-AU" sz="2800" dirty="0" smtClean="0"/>
              <a:t>)</a:t>
            </a:r>
          </a:p>
          <a:p>
            <a:pPr lvl="0">
              <a:buFont typeface="Wingdings" panose="05000000000000000000" pitchFamily="2" charset="2"/>
              <a:buChar char="§"/>
            </a:pPr>
            <a:r>
              <a:rPr lang="en-AU" sz="2800" dirty="0"/>
              <a:t> </a:t>
            </a:r>
            <a:r>
              <a:rPr lang="en-AU" sz="2800" u="sng" dirty="0" smtClean="0"/>
              <a:t>Normal HC </a:t>
            </a:r>
            <a:r>
              <a:rPr lang="en-AU" sz="2800" dirty="0" smtClean="0"/>
              <a:t>and growth parameters</a:t>
            </a:r>
          </a:p>
          <a:p>
            <a:pPr marL="0" lvl="0" indent="0">
              <a:buNone/>
            </a:pPr>
            <a:endParaRPr lang="en-AU" dirty="0"/>
          </a:p>
          <a:p>
            <a:endParaRPr lang="en-AU" dirty="0"/>
          </a:p>
        </p:txBody>
      </p:sp>
      <p:sp>
        <p:nvSpPr>
          <p:cNvPr id="4" name="Oval 3"/>
          <p:cNvSpPr/>
          <p:nvPr/>
        </p:nvSpPr>
        <p:spPr>
          <a:xfrm>
            <a:off x="7967414" y="188640"/>
            <a:ext cx="1086588" cy="1086588"/>
          </a:xfrm>
          <a:prstGeom prst="ellipse">
            <a:avLst/>
          </a:prstGeom>
          <a:blipFill rotWithShape="1">
            <a:blip r:embed="rId3"/>
            <a:srcRect/>
            <a:stretch>
              <a:fillRect/>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5" name="Oval 4"/>
          <p:cNvSpPr/>
          <p:nvPr/>
        </p:nvSpPr>
        <p:spPr>
          <a:xfrm>
            <a:off x="9263558" y="188640"/>
            <a:ext cx="1086588" cy="1086588"/>
          </a:xfrm>
          <a:prstGeom prst="ellipse">
            <a:avLst/>
          </a:prstGeom>
          <a:blipFill rotWithShape="1">
            <a:blip r:embed="rId4"/>
            <a:srcRect/>
            <a:stretch>
              <a:fillRect/>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6" name="Oval 5"/>
          <p:cNvSpPr/>
          <p:nvPr/>
        </p:nvSpPr>
        <p:spPr>
          <a:xfrm>
            <a:off x="10559702" y="188640"/>
            <a:ext cx="1086588" cy="1086588"/>
          </a:xfrm>
          <a:prstGeom prst="ellipse">
            <a:avLst/>
          </a:prstGeom>
          <a:blipFill rotWithShape="1">
            <a:blip r:embed="rId5"/>
            <a:srcRect/>
            <a:stretch>
              <a:fillRect/>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927277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74D4C6-A93F-4997-8B47-6C39C2327797}"/>
              </a:ext>
            </a:extLst>
          </p:cNvPr>
          <p:cNvSpPr>
            <a:spLocks noGrp="1"/>
          </p:cNvSpPr>
          <p:nvPr>
            <p:ph type="title"/>
          </p:nvPr>
        </p:nvSpPr>
        <p:spPr>
          <a:xfrm>
            <a:off x="190550" y="1268760"/>
            <a:ext cx="4428579" cy="1842332"/>
          </a:xfrm>
        </p:spPr>
        <p:txBody>
          <a:bodyPr>
            <a:normAutofit/>
          </a:bodyPr>
          <a:lstStyle/>
          <a:p>
            <a:r>
              <a:rPr lang="en-AU" sz="3600" b="1" dirty="0" smtClean="0">
                <a:solidFill>
                  <a:schemeClr val="accent3"/>
                </a:solidFill>
              </a:rPr>
              <a:t>FASD assessment</a:t>
            </a:r>
            <a:br>
              <a:rPr lang="en-AU" sz="3600" b="1" dirty="0" smtClean="0">
                <a:solidFill>
                  <a:schemeClr val="accent3"/>
                </a:solidFill>
              </a:rPr>
            </a:br>
            <a:r>
              <a:rPr lang="en-AU" sz="3600" b="1" dirty="0" smtClean="0">
                <a:solidFill>
                  <a:schemeClr val="accent3"/>
                </a:solidFill>
              </a:rPr>
              <a:t>Key </a:t>
            </a:r>
            <a:r>
              <a:rPr lang="en-AU" sz="3600" b="1" dirty="0">
                <a:solidFill>
                  <a:schemeClr val="accent3"/>
                </a:solidFill>
              </a:rPr>
              <a:t>criteria</a:t>
            </a:r>
          </a:p>
        </p:txBody>
      </p:sp>
      <p:graphicFrame>
        <p:nvGraphicFramePr>
          <p:cNvPr id="5" name="Content Placeholder 4">
            <a:extLst>
              <a:ext uri="{FF2B5EF4-FFF2-40B4-BE49-F238E27FC236}">
                <a16:creationId xmlns="" xmlns:a16="http://schemas.microsoft.com/office/drawing/2014/main" id="{391EB1DB-D454-4C3E-9721-55C7CC407D9A}"/>
              </a:ext>
            </a:extLst>
          </p:cNvPr>
          <p:cNvGraphicFramePr>
            <a:graphicFrameLocks noGrp="1"/>
          </p:cNvGraphicFramePr>
          <p:nvPr>
            <p:ph idx="1"/>
            <p:extLst>
              <p:ext uri="{D42A27DB-BD31-4B8C-83A1-F6EECF244321}">
                <p14:modId xmlns:p14="http://schemas.microsoft.com/office/powerpoint/2010/main" val="3396999068"/>
              </p:ext>
            </p:extLst>
          </p:nvPr>
        </p:nvGraphicFramePr>
        <p:xfrm>
          <a:off x="3801477" y="977266"/>
          <a:ext cx="8388937" cy="5023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4" descr="User">
            <a:extLst>
              <a:ext uri="{FF2B5EF4-FFF2-40B4-BE49-F238E27FC236}">
                <a16:creationId xmlns="" xmlns:a16="http://schemas.microsoft.com/office/drawing/2014/main" id="{BFC5D7EC-8B34-481D-9CDD-C114D770E468}"/>
              </a:ext>
            </a:extLst>
          </p:cNvPr>
          <p:cNvPicPr>
            <a:picLocks noChangeAspect="1"/>
          </p:cNvPicPr>
          <p:nvPr/>
        </p:nvPicPr>
        <p:blipFill>
          <a:blip r:embed="rId8">
            <a:duotone>
              <a:prstClr val="black"/>
              <a:schemeClr val="accent6">
                <a:tint val="45000"/>
                <a:satMod val="400000"/>
              </a:schemeClr>
            </a:duotone>
            <a:extLst>
              <a:ext uri="{96DAC541-7B7A-43D3-8B79-37D633B846F1}">
                <asvg:svgBlip xmlns="" xmlns:asvg="http://schemas.microsoft.com/office/drawing/2016/SVG/main" r:embed="rId9"/>
              </a:ext>
            </a:extLst>
          </a:blip>
          <a:stretch>
            <a:fillRect/>
          </a:stretch>
        </p:blipFill>
        <p:spPr>
          <a:xfrm>
            <a:off x="190550" y="2492896"/>
            <a:ext cx="3312368" cy="3312799"/>
          </a:xfrm>
          <a:prstGeom prst="rect">
            <a:avLst/>
          </a:prstGeom>
        </p:spPr>
      </p:pic>
    </p:spTree>
    <p:extLst>
      <p:ext uri="{BB962C8B-B14F-4D97-AF65-F5344CB8AC3E}">
        <p14:creationId xmlns:p14="http://schemas.microsoft.com/office/powerpoint/2010/main" val="260742160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9145" y="542282"/>
            <a:ext cx="4284060" cy="2684244"/>
          </a:xfrm>
        </p:spPr>
        <p:txBody>
          <a:bodyPr/>
          <a:lstStyle/>
          <a:p>
            <a:r>
              <a:rPr lang="en-US" dirty="0" smtClean="0"/>
              <a:t>Neurocognitive Understanding </a:t>
            </a:r>
            <a:br>
              <a:rPr lang="en-US" dirty="0" smtClean="0"/>
            </a:br>
            <a:r>
              <a:rPr lang="en-US" dirty="0" smtClean="0"/>
              <a:t>of </a:t>
            </a:r>
            <a:br>
              <a:rPr lang="en-US" dirty="0" smtClean="0"/>
            </a:br>
            <a:r>
              <a:rPr lang="en-US" dirty="0" smtClean="0"/>
              <a:t>FASD</a:t>
            </a:r>
            <a:endParaRPr lang="en-US" dirty="0"/>
          </a:p>
        </p:txBody>
      </p:sp>
      <p:pic>
        <p:nvPicPr>
          <p:cNvPr id="4" name="Content Placeholder 5" descr="Screen Clipping"/>
          <p:cNvPicPr>
            <a:picLocks noChangeAspect="1"/>
          </p:cNvPicPr>
          <p:nvPr/>
        </p:nvPicPr>
        <p:blipFill rotWithShape="1">
          <a:blip r:embed="rId3">
            <a:extLst>
              <a:ext uri="{28A0092B-C50C-407E-A947-70E740481C1C}">
                <a14:useLocalDpi xmlns:a14="http://schemas.microsoft.com/office/drawing/2010/main" val="0"/>
              </a:ext>
            </a:extLst>
          </a:blip>
          <a:srcRect t="3833" r="33406"/>
          <a:stretch/>
        </p:blipFill>
        <p:spPr>
          <a:xfrm>
            <a:off x="1342679" y="332656"/>
            <a:ext cx="4536504" cy="5707086"/>
          </a:xfrm>
          <a:prstGeom prst="rect">
            <a:avLst/>
          </a:prstGeom>
        </p:spPr>
      </p:pic>
      <p:sp>
        <p:nvSpPr>
          <p:cNvPr id="3" name="TextBox 2"/>
          <p:cNvSpPr txBox="1"/>
          <p:nvPr/>
        </p:nvSpPr>
        <p:spPr>
          <a:xfrm>
            <a:off x="1270670" y="6453336"/>
            <a:ext cx="4896544" cy="246221"/>
          </a:xfrm>
          <a:prstGeom prst="rect">
            <a:avLst/>
          </a:prstGeom>
          <a:noFill/>
        </p:spPr>
        <p:txBody>
          <a:bodyPr wrap="square" rtlCol="0">
            <a:spAutoFit/>
          </a:bodyPr>
          <a:lstStyle/>
          <a:p>
            <a:r>
              <a:rPr lang="en-AU" sz="1000" i="1" dirty="0" smtClean="0"/>
              <a:t>Source: </a:t>
            </a:r>
            <a:r>
              <a:rPr lang="en-AU" sz="1000" i="1" dirty="0" err="1"/>
              <a:t>Jodee</a:t>
            </a:r>
            <a:r>
              <a:rPr lang="en-AU" sz="1000" i="1" dirty="0"/>
              <a:t> </a:t>
            </a:r>
            <a:r>
              <a:rPr lang="en-AU" sz="1000" i="1" dirty="0" err="1" smtClean="0"/>
              <a:t>Kulp</a:t>
            </a:r>
            <a:r>
              <a:rPr lang="en-AU" sz="1000" i="1" dirty="0"/>
              <a:t> </a:t>
            </a:r>
            <a:r>
              <a:rPr lang="en-AU" sz="1000" i="1" dirty="0" smtClean="0">
                <a:hlinkClick r:id="rId4"/>
              </a:rPr>
              <a:t>http</a:t>
            </a:r>
            <a:r>
              <a:rPr lang="en-AU" sz="1000" i="1" dirty="0">
                <a:hlinkClick r:id="rId4"/>
              </a:rPr>
              <a:t>://</a:t>
            </a:r>
            <a:r>
              <a:rPr lang="en-AU" sz="1000" i="1" dirty="0" err="1" smtClean="0">
                <a:hlinkClick r:id="rId4"/>
              </a:rPr>
              <a:t>www.betterendings.org</a:t>
            </a:r>
            <a:r>
              <a:rPr lang="en-AU" sz="1000" i="1" dirty="0" smtClean="0"/>
              <a:t> </a:t>
            </a:r>
            <a:endParaRPr lang="en-AU" sz="1000" i="1" dirty="0"/>
          </a:p>
        </p:txBody>
      </p:sp>
    </p:spTree>
    <p:extLst>
      <p:ext uri="{BB962C8B-B14F-4D97-AF65-F5344CB8AC3E}">
        <p14:creationId xmlns:p14="http://schemas.microsoft.com/office/powerpoint/2010/main" val="1559539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Strengths</a:t>
            </a:r>
            <a:endParaRPr lang="en-AU" i="1" dirty="0"/>
          </a:p>
        </p:txBody>
      </p:sp>
      <p:sp>
        <p:nvSpPr>
          <p:cNvPr id="3" name="Content Placeholder 2"/>
          <p:cNvSpPr>
            <a:spLocks noGrp="1"/>
          </p:cNvSpPr>
          <p:nvPr>
            <p:ph idx="1"/>
          </p:nvPr>
        </p:nvSpPr>
        <p:spPr/>
        <p:txBody>
          <a:bodyPr>
            <a:normAutofit fontScale="77500" lnSpcReduction="20000"/>
          </a:bodyPr>
          <a:lstStyle/>
          <a:p>
            <a:pPr>
              <a:buFont typeface="Wingdings" panose="05000000000000000000" pitchFamily="2" charset="2"/>
              <a:buChar char="§"/>
            </a:pPr>
            <a:r>
              <a:rPr lang="en-AU" sz="3600" dirty="0" smtClean="0"/>
              <a:t> Strong attachment with foster father</a:t>
            </a:r>
          </a:p>
          <a:p>
            <a:pPr>
              <a:buFont typeface="Wingdings" panose="05000000000000000000" pitchFamily="2" charset="2"/>
              <a:buChar char="§"/>
            </a:pPr>
            <a:r>
              <a:rPr lang="en-AU" sz="3600" dirty="0"/>
              <a:t> </a:t>
            </a:r>
            <a:r>
              <a:rPr lang="en-AU" sz="3600" dirty="0" smtClean="0"/>
              <a:t>Improving school attendance with support</a:t>
            </a:r>
          </a:p>
          <a:p>
            <a:pPr>
              <a:buFont typeface="Wingdings" panose="05000000000000000000" pitchFamily="2" charset="2"/>
              <a:buChar char="§"/>
            </a:pPr>
            <a:r>
              <a:rPr lang="en-AU" sz="3600" dirty="0"/>
              <a:t> </a:t>
            </a:r>
            <a:r>
              <a:rPr lang="en-AU" sz="3600" dirty="0" smtClean="0"/>
              <a:t>Juvenile Justice no longer involved</a:t>
            </a:r>
          </a:p>
          <a:p>
            <a:pPr>
              <a:buFont typeface="Wingdings" panose="05000000000000000000" pitchFamily="2" charset="2"/>
              <a:buChar char="§"/>
            </a:pPr>
            <a:r>
              <a:rPr lang="en-AU" sz="3600" dirty="0"/>
              <a:t> </a:t>
            </a:r>
            <a:r>
              <a:rPr lang="en-AU" sz="3600" dirty="0" smtClean="0"/>
              <a:t>Connected with friends</a:t>
            </a:r>
          </a:p>
          <a:p>
            <a:pPr>
              <a:buFont typeface="Wingdings" panose="05000000000000000000" pitchFamily="2" charset="2"/>
              <a:buChar char="§"/>
            </a:pPr>
            <a:r>
              <a:rPr lang="en-AU" sz="3600" dirty="0" smtClean="0"/>
              <a:t> Creative</a:t>
            </a:r>
          </a:p>
          <a:p>
            <a:pPr>
              <a:buFont typeface="Wingdings" panose="05000000000000000000" pitchFamily="2" charset="2"/>
              <a:buChar char="§"/>
            </a:pPr>
            <a:r>
              <a:rPr lang="en-AU" sz="3600" dirty="0"/>
              <a:t> </a:t>
            </a:r>
            <a:r>
              <a:rPr lang="en-AU" sz="3600" dirty="0" smtClean="0"/>
              <a:t>Enjoys engaging in Aboriginal culture</a:t>
            </a:r>
          </a:p>
          <a:p>
            <a:pPr>
              <a:buFontTx/>
              <a:buChar char="-"/>
            </a:pPr>
            <a:r>
              <a:rPr lang="en-AU" sz="2600" dirty="0" smtClean="0"/>
              <a:t>Interested in hearing about culture</a:t>
            </a:r>
          </a:p>
          <a:p>
            <a:pPr>
              <a:buFontTx/>
              <a:buChar char="-"/>
            </a:pPr>
            <a:r>
              <a:rPr lang="en-AU" sz="2600" dirty="0" smtClean="0"/>
              <a:t>Linked in with Aboriginal elder through local service</a:t>
            </a:r>
          </a:p>
          <a:p>
            <a:pPr>
              <a:buFontTx/>
              <a:buChar char="-"/>
            </a:pPr>
            <a:r>
              <a:rPr lang="en-AU" sz="2600" dirty="0" smtClean="0"/>
              <a:t>Attending Aboriginal dance class</a:t>
            </a:r>
          </a:p>
          <a:p>
            <a:pPr>
              <a:buFont typeface="Wingdings" panose="05000000000000000000" pitchFamily="2" charset="2"/>
              <a:buChar char="§"/>
            </a:pPr>
            <a:endParaRPr lang="en-AU" sz="3600" dirty="0" smtClean="0"/>
          </a:p>
        </p:txBody>
      </p:sp>
      <p:pic>
        <p:nvPicPr>
          <p:cNvPr id="3074" name="Picture 2" descr="Image result for skills icon"/>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19542" y="4088904"/>
            <a:ext cx="2769096" cy="2769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345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598" y="404664"/>
            <a:ext cx="10771373" cy="1658198"/>
          </a:xfrm>
        </p:spPr>
        <p:txBody>
          <a:bodyPr/>
          <a:lstStyle/>
          <a:p>
            <a:r>
              <a:rPr lang="en-AU" i="1" dirty="0" smtClean="0"/>
              <a:t>Why diagnose?</a:t>
            </a:r>
            <a:endParaRPr lang="en-AU" i="1" dirty="0"/>
          </a:p>
        </p:txBody>
      </p:sp>
      <p:sp>
        <p:nvSpPr>
          <p:cNvPr id="3" name="Content Placeholder 2"/>
          <p:cNvSpPr>
            <a:spLocks noGrp="1"/>
          </p:cNvSpPr>
          <p:nvPr>
            <p:ph idx="1"/>
          </p:nvPr>
        </p:nvSpPr>
        <p:spPr/>
        <p:txBody>
          <a:bodyPr>
            <a:normAutofit fontScale="92500" lnSpcReduction="20000"/>
          </a:bodyPr>
          <a:lstStyle/>
          <a:p>
            <a:r>
              <a:rPr lang="en-AU" sz="3200" dirty="0" smtClean="0"/>
              <a:t>Benefits for Leah (the </a:t>
            </a:r>
            <a:r>
              <a:rPr lang="en-AU" sz="3200" b="1" dirty="0" smtClean="0"/>
              <a:t>adolescent</a:t>
            </a:r>
            <a:r>
              <a:rPr lang="en-AU" sz="3200" dirty="0" smtClean="0"/>
              <a:t>)</a:t>
            </a:r>
          </a:p>
          <a:p>
            <a:pPr>
              <a:buFont typeface="Wingdings" panose="05000000000000000000" pitchFamily="2" charset="2"/>
              <a:buChar char="§"/>
            </a:pPr>
            <a:r>
              <a:rPr lang="en-AU" b="1" dirty="0"/>
              <a:t> </a:t>
            </a:r>
            <a:r>
              <a:rPr lang="en-AU" dirty="0" smtClean="0"/>
              <a:t>Enhanced understanding of their strengths and needs</a:t>
            </a:r>
          </a:p>
          <a:p>
            <a:pPr>
              <a:buFont typeface="Wingdings" panose="05000000000000000000" pitchFamily="2" charset="2"/>
              <a:buChar char="§"/>
            </a:pPr>
            <a:r>
              <a:rPr lang="en-AU" dirty="0"/>
              <a:t> </a:t>
            </a:r>
            <a:r>
              <a:rPr lang="en-AU" dirty="0" smtClean="0"/>
              <a:t>Understanding ‘cause’</a:t>
            </a:r>
          </a:p>
          <a:p>
            <a:pPr>
              <a:buFont typeface="Wingdings" panose="05000000000000000000" pitchFamily="2" charset="2"/>
              <a:buChar char="§"/>
            </a:pPr>
            <a:r>
              <a:rPr lang="en-AU" dirty="0" smtClean="0"/>
              <a:t> Reframe behaviour – “will not” vs. “cannot”</a:t>
            </a:r>
          </a:p>
          <a:p>
            <a:pPr>
              <a:buFont typeface="Wingdings" panose="05000000000000000000" pitchFamily="2" charset="2"/>
              <a:buChar char="§"/>
            </a:pPr>
            <a:r>
              <a:rPr lang="en-AU" dirty="0" smtClean="0"/>
              <a:t> Better targeted support and early intervention</a:t>
            </a:r>
          </a:p>
          <a:p>
            <a:pPr>
              <a:buFont typeface="Wingdings" panose="05000000000000000000" pitchFamily="2" charset="2"/>
              <a:buChar char="§"/>
            </a:pPr>
            <a:r>
              <a:rPr lang="en-AU" dirty="0" smtClean="0"/>
              <a:t> Parents can be connected with appropriate supports</a:t>
            </a:r>
          </a:p>
          <a:p>
            <a:pPr>
              <a:buFont typeface="Wingdings" panose="05000000000000000000" pitchFamily="2" charset="2"/>
              <a:buChar char="§"/>
            </a:pPr>
            <a:r>
              <a:rPr lang="en-AU" dirty="0" smtClean="0"/>
              <a:t> Assistance for </a:t>
            </a:r>
            <a:r>
              <a:rPr lang="en-AU" dirty="0" err="1" smtClean="0"/>
              <a:t>NDIS</a:t>
            </a:r>
            <a:r>
              <a:rPr lang="en-AU" dirty="0" smtClean="0"/>
              <a:t> funding and transition planning</a:t>
            </a:r>
          </a:p>
          <a:p>
            <a:pPr marL="0" indent="0">
              <a:buNone/>
            </a:pPr>
            <a:endParaRPr lang="en-AU" dirty="0" smtClean="0"/>
          </a:p>
          <a:p>
            <a:pPr marL="0" indent="0">
              <a:buNone/>
            </a:pPr>
            <a:r>
              <a:rPr lang="en-AU" sz="3200" dirty="0"/>
              <a:t> </a:t>
            </a:r>
            <a:r>
              <a:rPr lang="en-AU" sz="3200" b="1" dirty="0" smtClean="0"/>
              <a:t>Prevention</a:t>
            </a:r>
            <a:endParaRPr lang="en-AU" sz="3200" dirty="0" smtClean="0"/>
          </a:p>
          <a:p>
            <a:pPr>
              <a:buFont typeface="Wingdings" panose="05000000000000000000" pitchFamily="2" charset="2"/>
              <a:buChar char="§"/>
            </a:pPr>
            <a:endParaRPr lang="en-AU" dirty="0" smtClean="0"/>
          </a:p>
          <a:p>
            <a:pPr marL="0" indent="0">
              <a:buNone/>
            </a:pPr>
            <a:endParaRPr lang="en-AU" dirty="0"/>
          </a:p>
        </p:txBody>
      </p:sp>
      <p:pic>
        <p:nvPicPr>
          <p:cNvPr id="4" name="Picture 3" descr="maze-clipart-brain-11.jp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7494" y="4092893"/>
            <a:ext cx="2880320" cy="2765107"/>
          </a:xfrm>
          <a:prstGeom prst="rect">
            <a:avLst/>
          </a:prstGeom>
        </p:spPr>
      </p:pic>
    </p:spTree>
    <p:extLst>
      <p:ext uri="{BB962C8B-B14F-4D97-AF65-F5344CB8AC3E}">
        <p14:creationId xmlns:p14="http://schemas.microsoft.com/office/powerpoint/2010/main" val="444092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613" y="0"/>
            <a:ext cx="10771373" cy="1658198"/>
          </a:xfrm>
        </p:spPr>
        <p:txBody>
          <a:bodyPr>
            <a:normAutofit/>
          </a:bodyPr>
          <a:lstStyle/>
          <a:p>
            <a:pPr algn="ctr"/>
            <a:r>
              <a:rPr lang="en-AU" sz="4000" i="1" dirty="0" smtClean="0"/>
              <a:t>The journey in assessing FASD in adolescents</a:t>
            </a:r>
            <a:endParaRPr lang="en-AU" sz="4000" i="1" dirty="0"/>
          </a:p>
        </p:txBody>
      </p:sp>
      <p:sp>
        <p:nvSpPr>
          <p:cNvPr id="3" name="Content Placeholder 2"/>
          <p:cNvSpPr>
            <a:spLocks noGrp="1"/>
          </p:cNvSpPr>
          <p:nvPr>
            <p:ph idx="1"/>
          </p:nvPr>
        </p:nvSpPr>
        <p:spPr/>
        <p:txBody>
          <a:bodyPr/>
          <a:lstStyle/>
          <a:p>
            <a:endParaRPr lang="en-AU" dirty="0"/>
          </a:p>
        </p:txBody>
      </p:sp>
      <p:pic>
        <p:nvPicPr>
          <p:cNvPr id="4" name="Picture 2" descr="Image result for complicated journey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1" y="1133044"/>
            <a:ext cx="12202223" cy="577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504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want to learn more...</a:t>
            </a:r>
            <a:endParaRPr lang="en-US" dirty="0"/>
          </a:p>
        </p:txBody>
      </p:sp>
      <p:sp>
        <p:nvSpPr>
          <p:cNvPr id="3" name="Content Placeholder 2"/>
          <p:cNvSpPr>
            <a:spLocks noGrp="1"/>
          </p:cNvSpPr>
          <p:nvPr>
            <p:ph idx="1"/>
          </p:nvPr>
        </p:nvSpPr>
        <p:spPr>
          <a:xfrm>
            <a:off x="815307" y="1988840"/>
            <a:ext cx="7501647" cy="4320480"/>
          </a:xfrm>
        </p:spPr>
        <p:txBody>
          <a:bodyPr>
            <a:normAutofit fontScale="92500" lnSpcReduction="20000"/>
          </a:bodyPr>
          <a:lstStyle/>
          <a:p>
            <a:pPr marL="0" indent="0">
              <a:buNone/>
            </a:pPr>
            <a:endParaRPr lang="en-AU" b="1" dirty="0" smtClean="0"/>
          </a:p>
          <a:p>
            <a:pPr marL="0" indent="0">
              <a:buNone/>
            </a:pPr>
            <a:r>
              <a:rPr lang="en-AU" b="1" dirty="0" smtClean="0"/>
              <a:t>FASD </a:t>
            </a:r>
            <a:r>
              <a:rPr lang="en-AU" b="1" dirty="0"/>
              <a:t>HUB</a:t>
            </a:r>
            <a:endParaRPr lang="en-AU" dirty="0"/>
          </a:p>
          <a:p>
            <a:pPr marL="0" indent="0">
              <a:buNone/>
            </a:pPr>
            <a:r>
              <a:rPr lang="en-AU" u="sng" dirty="0">
                <a:hlinkClick r:id="rId2"/>
              </a:rPr>
              <a:t>https://www.fasdhub.org.au</a:t>
            </a:r>
            <a:endParaRPr lang="en-AU" dirty="0"/>
          </a:p>
          <a:p>
            <a:pPr marL="0" indent="0">
              <a:buNone/>
            </a:pPr>
            <a:r>
              <a:rPr lang="en-AU" dirty="0"/>
              <a:t>This website provides information on FASD for health professionals, parents and carers, other professionals (including for justice, education, child protection and disability services), researchers and policy makers.</a:t>
            </a:r>
          </a:p>
          <a:p>
            <a:pPr marL="0" indent="0">
              <a:buNone/>
            </a:pPr>
            <a:r>
              <a:rPr lang="en-AU" dirty="0"/>
              <a:t> </a:t>
            </a:r>
            <a:endParaRPr lang="en-AU" dirty="0" smtClean="0"/>
          </a:p>
          <a:p>
            <a:pPr marL="0" indent="0">
              <a:buNone/>
            </a:pPr>
            <a:r>
              <a:rPr lang="en-AU" b="1" dirty="0" err="1" smtClean="0"/>
              <a:t>NOFASD</a:t>
            </a:r>
            <a:endParaRPr lang="en-AU" dirty="0"/>
          </a:p>
          <a:p>
            <a:pPr marL="0" indent="0">
              <a:buNone/>
            </a:pPr>
            <a:r>
              <a:rPr lang="en-AU" u="sng" dirty="0">
                <a:hlinkClick r:id="rId3"/>
              </a:rPr>
              <a:t>https://</a:t>
            </a:r>
            <a:r>
              <a:rPr lang="en-AU" u="sng" dirty="0" err="1">
                <a:hlinkClick r:id="rId3"/>
              </a:rPr>
              <a:t>www.nofasd.org.au</a:t>
            </a:r>
            <a:endParaRPr lang="en-AU" dirty="0"/>
          </a:p>
          <a:p>
            <a:pPr marL="0" indent="0">
              <a:buNone/>
            </a:pPr>
            <a:r>
              <a:rPr lang="en-AU" dirty="0"/>
              <a:t> </a:t>
            </a:r>
            <a:r>
              <a:rPr lang="en-AU" i="1" dirty="0" err="1"/>
              <a:t>NOFASD</a:t>
            </a:r>
            <a:r>
              <a:rPr lang="en-AU" dirty="0"/>
              <a:t> Australia is a non-profit charitable organisation and the peak organisation representing the interests of individuals and families living with FASD.</a:t>
            </a:r>
          </a:p>
          <a:p>
            <a:pPr marL="0" indent="0">
              <a:buNone/>
            </a:pPr>
            <a:endParaRPr lang="en-AU" dirty="0"/>
          </a:p>
        </p:txBody>
      </p:sp>
      <p:pic>
        <p:nvPicPr>
          <p:cNvPr id="4" name="Picture 3" descr="Image result for fasd hub"/>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51529" y="2022557"/>
            <a:ext cx="2496589" cy="1872208"/>
          </a:xfrm>
          <a:prstGeom prst="rect">
            <a:avLst/>
          </a:prstGeom>
          <a:noFill/>
          <a:ln>
            <a:noFill/>
          </a:ln>
        </p:spPr>
      </p:pic>
      <p:pic>
        <p:nvPicPr>
          <p:cNvPr id="6" name="Picture 5" descr="Image result for nofasd"/>
          <p:cNvPicPr/>
          <p:nvPr/>
        </p:nvPicPr>
        <p:blipFill>
          <a:blip r:embed="rId5">
            <a:extLst>
              <a:ext uri="{28A0092B-C50C-407E-A947-70E740481C1C}">
                <a14:useLocalDpi xmlns:a14="http://schemas.microsoft.com/office/drawing/2010/main" val="0"/>
              </a:ext>
            </a:extLst>
          </a:blip>
          <a:srcRect/>
          <a:stretch>
            <a:fillRect/>
          </a:stretch>
        </p:blipFill>
        <p:spPr bwMode="auto">
          <a:xfrm>
            <a:off x="9147696" y="4005064"/>
            <a:ext cx="2304256" cy="2232247"/>
          </a:xfrm>
          <a:prstGeom prst="rect">
            <a:avLst/>
          </a:prstGeom>
          <a:noFill/>
          <a:ln>
            <a:noFill/>
          </a:ln>
        </p:spPr>
      </p:pic>
    </p:spTree>
    <p:extLst>
      <p:ext uri="{BB962C8B-B14F-4D97-AF65-F5344CB8AC3E}">
        <p14:creationId xmlns:p14="http://schemas.microsoft.com/office/powerpoint/2010/main" val="19164281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09521" y="1600201"/>
            <a:ext cx="7885640" cy="4565103"/>
          </a:xfrm>
        </p:spPr>
        <p:txBody>
          <a:bodyPr>
            <a:normAutofit fontScale="92500" lnSpcReduction="20000"/>
          </a:bodyPr>
          <a:lstStyle/>
          <a:p>
            <a:pPr marL="0" indent="0">
              <a:buNone/>
            </a:pPr>
            <a:r>
              <a:rPr lang="en-AU" b="1" dirty="0"/>
              <a:t/>
            </a:r>
            <a:br>
              <a:rPr lang="en-AU" b="1" dirty="0"/>
            </a:br>
            <a:r>
              <a:rPr lang="en-AU" b="1" dirty="0"/>
              <a:t> </a:t>
            </a:r>
            <a:endParaRPr lang="en-AU" dirty="0"/>
          </a:p>
          <a:p>
            <a:pPr marL="0" indent="0">
              <a:buNone/>
            </a:pPr>
            <a:r>
              <a:rPr lang="en-AU" dirty="0"/>
              <a:t> </a:t>
            </a:r>
            <a:r>
              <a:rPr lang="en-AU" b="1" dirty="0"/>
              <a:t>Telethon Kids Institute</a:t>
            </a:r>
            <a:endParaRPr lang="en-AU" dirty="0"/>
          </a:p>
          <a:p>
            <a:pPr marL="0" indent="0">
              <a:buNone/>
            </a:pPr>
            <a:r>
              <a:rPr lang="en-AU" u="sng" dirty="0">
                <a:hlinkClick r:id="rId3"/>
              </a:rPr>
              <a:t>https://</a:t>
            </a:r>
            <a:r>
              <a:rPr lang="en-AU" u="sng" dirty="0" err="1">
                <a:hlinkClick r:id="rId3"/>
              </a:rPr>
              <a:t>alcoholpregnancy.telethonkids.org.au</a:t>
            </a:r>
            <a:r>
              <a:rPr lang="en-AU" u="sng" dirty="0">
                <a:hlinkClick r:id="rId3"/>
              </a:rPr>
              <a:t>/resources/health-professionals/</a:t>
            </a:r>
            <a:endParaRPr lang="en-AU" dirty="0"/>
          </a:p>
          <a:p>
            <a:pPr marL="0" indent="0">
              <a:buNone/>
            </a:pPr>
            <a:r>
              <a:rPr lang="en-AU" dirty="0"/>
              <a:t>An Australian research institute focused on discovering causes, cures and treatments for the illnesses and diseases that target our kids and young people.  The Telethon Kids Institute provides extensive information on the latest research in FASD and has developed a research </a:t>
            </a:r>
            <a:r>
              <a:rPr lang="en-AU" dirty="0" err="1"/>
              <a:t>subsite</a:t>
            </a:r>
            <a:r>
              <a:rPr lang="en-AU" dirty="0"/>
              <a:t> (see second link) specifically addressing Alcohol, Pregnancy, and FASD. </a:t>
            </a:r>
          </a:p>
          <a:p>
            <a:pPr marL="0" indent="0">
              <a:buNone/>
            </a:pPr>
            <a:endParaRPr lang="en-US" dirty="0" smtClean="0"/>
          </a:p>
          <a:p>
            <a:pPr marL="0" indent="0">
              <a:buNone/>
            </a:pPr>
            <a:r>
              <a:rPr lang="en-AU" b="1" dirty="0"/>
              <a:t>E-Learning </a:t>
            </a:r>
            <a:r>
              <a:rPr lang="en-AU" b="1" dirty="0" smtClean="0"/>
              <a:t>Modules: </a:t>
            </a:r>
            <a:r>
              <a:rPr lang="en-AU" u="sng" dirty="0" smtClean="0">
                <a:hlinkClick r:id="rId4"/>
              </a:rPr>
              <a:t>https</a:t>
            </a:r>
            <a:r>
              <a:rPr lang="en-AU" u="sng" dirty="0">
                <a:hlinkClick r:id="rId4"/>
              </a:rPr>
              <a:t>://</a:t>
            </a:r>
            <a:r>
              <a:rPr lang="en-AU" u="sng" dirty="0" err="1">
                <a:hlinkClick r:id="rId4"/>
              </a:rPr>
              <a:t>alcoholpregnancy.telethonkids.org.au</a:t>
            </a:r>
            <a:r>
              <a:rPr lang="en-AU" u="sng" dirty="0">
                <a:hlinkClick r:id="rId4"/>
              </a:rPr>
              <a:t>/alcohol-pregnancy-and-breastfeeding/diagnosing-</a:t>
            </a:r>
            <a:r>
              <a:rPr lang="en-AU" u="sng" dirty="0" err="1">
                <a:hlinkClick r:id="rId4"/>
              </a:rPr>
              <a:t>fasd</a:t>
            </a:r>
            <a:r>
              <a:rPr lang="en-AU" u="sng" dirty="0">
                <a:hlinkClick r:id="rId4"/>
              </a:rPr>
              <a:t>/e-learning-modules/</a:t>
            </a:r>
            <a:endParaRPr lang="en-AU" dirty="0"/>
          </a:p>
          <a:p>
            <a:pPr marL="0" indent="0">
              <a:buNone/>
            </a:pPr>
            <a:endParaRPr lang="en-US" dirty="0"/>
          </a:p>
        </p:txBody>
      </p:sp>
      <p:pic>
        <p:nvPicPr>
          <p:cNvPr id="6" name="Picture 5" descr="Image result for telethon kids"/>
          <p:cNvPicPr/>
          <p:nvPr/>
        </p:nvPicPr>
        <p:blipFill>
          <a:blip r:embed="rId5">
            <a:extLst>
              <a:ext uri="{28A0092B-C50C-407E-A947-70E740481C1C}">
                <a14:useLocalDpi xmlns:a14="http://schemas.microsoft.com/office/drawing/2010/main" val="0"/>
              </a:ext>
            </a:extLst>
          </a:blip>
          <a:srcRect/>
          <a:stretch>
            <a:fillRect/>
          </a:stretch>
        </p:blipFill>
        <p:spPr bwMode="auto">
          <a:xfrm>
            <a:off x="9119542" y="2780928"/>
            <a:ext cx="2520280" cy="2520280"/>
          </a:xfrm>
          <a:prstGeom prst="rect">
            <a:avLst/>
          </a:prstGeom>
          <a:noFill/>
          <a:ln>
            <a:noFill/>
          </a:ln>
        </p:spPr>
      </p:pic>
    </p:spTree>
    <p:extLst>
      <p:ext uri="{BB962C8B-B14F-4D97-AF65-F5344CB8AC3E}">
        <p14:creationId xmlns:p14="http://schemas.microsoft.com/office/powerpoint/2010/main" val="4292371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i="1" dirty="0"/>
              <a:t>Information from referral</a:t>
            </a:r>
            <a:endParaRPr lang="en-AU" dirty="0"/>
          </a:p>
        </p:txBody>
      </p:sp>
      <p:sp>
        <p:nvSpPr>
          <p:cNvPr id="3" name="Content Placeholder 2"/>
          <p:cNvSpPr>
            <a:spLocks noGrp="1"/>
          </p:cNvSpPr>
          <p:nvPr>
            <p:ph idx="1"/>
          </p:nvPr>
        </p:nvSpPr>
        <p:spPr>
          <a:xfrm>
            <a:off x="676568" y="2011680"/>
            <a:ext cx="10752326" cy="4256116"/>
          </a:xfrm>
          <a:ln>
            <a:solidFill>
              <a:schemeClr val="accent1"/>
            </a:solidFill>
          </a:ln>
        </p:spPr>
        <p:style>
          <a:lnRef idx="2">
            <a:schemeClr val="accent3"/>
          </a:lnRef>
          <a:fillRef idx="1">
            <a:schemeClr val="lt1"/>
          </a:fillRef>
          <a:effectRef idx="0">
            <a:schemeClr val="accent3"/>
          </a:effectRef>
          <a:fontRef idx="minor">
            <a:schemeClr val="dk1"/>
          </a:fontRef>
        </p:style>
        <p:txBody>
          <a:bodyPr numCol="2" anchor="ctr">
            <a:normAutofit/>
          </a:bodyPr>
          <a:lstStyle/>
          <a:p>
            <a:r>
              <a:rPr lang="en-AU" sz="2800" dirty="0" smtClean="0"/>
              <a:t>13 year old Indigenous girl in </a:t>
            </a:r>
            <a:r>
              <a:rPr lang="en-AU" sz="2800" dirty="0" err="1" smtClean="0"/>
              <a:t>OOHC</a:t>
            </a:r>
            <a:r>
              <a:rPr lang="en-AU" sz="2800" dirty="0" smtClean="0"/>
              <a:t> </a:t>
            </a:r>
          </a:p>
          <a:p>
            <a:endParaRPr lang="en-AU" sz="2800" dirty="0" smtClean="0"/>
          </a:p>
          <a:p>
            <a:r>
              <a:rPr lang="en-AU" sz="2800" dirty="0" smtClean="0"/>
              <a:t>Presented </a:t>
            </a:r>
            <a:r>
              <a:rPr lang="en-AU" sz="2800" dirty="0"/>
              <a:t>to ED with suicidal ideation</a:t>
            </a:r>
          </a:p>
          <a:p>
            <a:endParaRPr lang="en-AU" sz="2800" dirty="0" smtClean="0"/>
          </a:p>
          <a:p>
            <a:r>
              <a:rPr lang="en-AU" sz="2800" dirty="0" smtClean="0"/>
              <a:t>Referred to CICADA for support with substance use </a:t>
            </a:r>
          </a:p>
          <a:p>
            <a:endParaRPr lang="en-AU" sz="2800" dirty="0" smtClean="0"/>
          </a:p>
          <a:p>
            <a:pPr marL="0" indent="0">
              <a:buNone/>
            </a:pPr>
            <a:endParaRPr lang="en-AU" sz="2800" dirty="0" smtClean="0"/>
          </a:p>
          <a:p>
            <a:r>
              <a:rPr lang="en-AU" sz="2800" b="1" dirty="0" smtClean="0"/>
              <a:t>Key </a:t>
            </a:r>
            <a:r>
              <a:rPr lang="en-AU" sz="2800" b="1" dirty="0"/>
              <a:t>concerns:</a:t>
            </a:r>
          </a:p>
          <a:p>
            <a:pPr lvl="1">
              <a:buFont typeface="Wingdings" panose="05000000000000000000" pitchFamily="2" charset="2"/>
              <a:buChar char="§"/>
            </a:pPr>
            <a:r>
              <a:rPr lang="en-AU" sz="2800" b="1" dirty="0"/>
              <a:t>M</a:t>
            </a:r>
            <a:r>
              <a:rPr lang="en-AU" sz="2800" b="1" dirty="0" smtClean="0"/>
              <a:t>ental health issues</a:t>
            </a:r>
          </a:p>
          <a:p>
            <a:pPr lvl="1">
              <a:buFont typeface="Wingdings" panose="05000000000000000000" pitchFamily="2" charset="2"/>
              <a:buChar char="§"/>
            </a:pPr>
            <a:r>
              <a:rPr lang="en-AU" sz="2800" b="1" dirty="0"/>
              <a:t>B</a:t>
            </a:r>
            <a:r>
              <a:rPr lang="en-AU" sz="2800" b="1" dirty="0" smtClean="0"/>
              <a:t>ehavioural disturbance</a:t>
            </a:r>
          </a:p>
          <a:p>
            <a:pPr lvl="1">
              <a:buFont typeface="Wingdings" panose="05000000000000000000" pitchFamily="2" charset="2"/>
              <a:buChar char="§"/>
            </a:pPr>
            <a:r>
              <a:rPr lang="en-AU" sz="2800" b="1" dirty="0" smtClean="0"/>
              <a:t>Cannabis use </a:t>
            </a:r>
          </a:p>
          <a:p>
            <a:pPr lvl="1">
              <a:buFont typeface="Wingdings" panose="05000000000000000000" pitchFamily="2" charset="2"/>
              <a:buChar char="§"/>
            </a:pPr>
            <a:r>
              <a:rPr lang="en-AU" sz="2800" b="1" dirty="0" smtClean="0"/>
              <a:t>Disengagement from school</a:t>
            </a:r>
            <a:endParaRPr lang="en-AU" sz="2800" b="1" dirty="0" smtClean="0">
              <a:solidFill>
                <a:schemeClr val="tx1"/>
              </a:solidFill>
            </a:endParaRPr>
          </a:p>
          <a:p>
            <a:pPr lvl="1">
              <a:buFont typeface="Wingdings" panose="05000000000000000000" pitchFamily="2" charset="2"/>
              <a:buChar char="§"/>
            </a:pPr>
            <a:r>
              <a:rPr lang="en-AU" sz="2800" b="1" dirty="0" smtClean="0">
                <a:solidFill>
                  <a:schemeClr val="tx1"/>
                </a:solidFill>
              </a:rPr>
              <a:t>Justice involvement</a:t>
            </a:r>
            <a:endParaRPr lang="en-AU" sz="2800" b="1" i="1" dirty="0">
              <a:solidFill>
                <a:schemeClr val="tx1"/>
              </a:solidFill>
            </a:endParaRPr>
          </a:p>
          <a:p>
            <a:endParaRPr lang="en-AU" sz="2800" i="1" dirty="0"/>
          </a:p>
        </p:txBody>
      </p:sp>
    </p:spTree>
    <p:extLst>
      <p:ext uri="{BB962C8B-B14F-4D97-AF65-F5344CB8AC3E}">
        <p14:creationId xmlns:p14="http://schemas.microsoft.com/office/powerpoint/2010/main" val="117870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i="1" dirty="0" smtClean="0"/>
              <a:t>At the beginning…</a:t>
            </a:r>
            <a:endParaRPr lang="en-AU" dirty="0"/>
          </a:p>
        </p:txBody>
      </p:sp>
      <p:sp>
        <p:nvSpPr>
          <p:cNvPr id="3" name="Content Placeholder 2"/>
          <p:cNvSpPr>
            <a:spLocks noGrp="1"/>
          </p:cNvSpPr>
          <p:nvPr>
            <p:ph idx="1"/>
          </p:nvPr>
        </p:nvSpPr>
        <p:spPr>
          <a:xfrm>
            <a:off x="676573" y="2011680"/>
            <a:ext cx="10752325" cy="4009608"/>
          </a:xfrm>
        </p:spPr>
        <p:txBody>
          <a:bodyPr numCol="2">
            <a:normAutofit fontScale="92500" lnSpcReduction="20000"/>
          </a:bodyPr>
          <a:lstStyle/>
          <a:p>
            <a:pPr eaLnBrk="0" hangingPunct="0"/>
            <a:r>
              <a:rPr lang="en-AU" sz="2800" b="1" dirty="0" smtClean="0"/>
              <a:t>MH concerns</a:t>
            </a:r>
          </a:p>
          <a:p>
            <a:pPr marL="457200" lvl="1" indent="-457200" eaLnBrk="0" hangingPunct="0">
              <a:spcBef>
                <a:spcPts val="1300"/>
              </a:spcBef>
              <a:buFont typeface="Wingdings" panose="05000000000000000000" pitchFamily="2" charset="2"/>
              <a:buChar char="§"/>
            </a:pPr>
            <a:r>
              <a:rPr lang="en-AU" sz="2800" dirty="0"/>
              <a:t>Behavioural </a:t>
            </a:r>
            <a:r>
              <a:rPr lang="en-AU" sz="2800" dirty="0" smtClean="0"/>
              <a:t>disturbance</a:t>
            </a:r>
          </a:p>
          <a:p>
            <a:pPr marL="457200" lvl="1" indent="-457200" eaLnBrk="0" hangingPunct="0">
              <a:spcBef>
                <a:spcPts val="1300"/>
              </a:spcBef>
              <a:buFont typeface="Wingdings" panose="05000000000000000000" pitchFamily="2" charset="2"/>
              <a:buChar char="§"/>
            </a:pPr>
            <a:r>
              <a:rPr lang="en-AU" sz="2800" dirty="0" smtClean="0"/>
              <a:t>Suicidal ideation</a:t>
            </a:r>
          </a:p>
          <a:p>
            <a:pPr marL="457200" lvl="1" indent="-457200" eaLnBrk="0" hangingPunct="0">
              <a:spcBef>
                <a:spcPts val="1300"/>
              </a:spcBef>
              <a:buFont typeface="Wingdings" panose="05000000000000000000" pitchFamily="2" charset="2"/>
              <a:buChar char="§"/>
            </a:pPr>
            <a:r>
              <a:rPr lang="en-AU" sz="2800" dirty="0" smtClean="0"/>
              <a:t>Self-harm</a:t>
            </a:r>
            <a:endParaRPr lang="en-AU" sz="2800" dirty="0"/>
          </a:p>
          <a:p>
            <a:pPr marL="457200" lvl="1" indent="-457200" eaLnBrk="0" hangingPunct="0">
              <a:spcBef>
                <a:spcPts val="1300"/>
              </a:spcBef>
              <a:buFont typeface="Wingdings" panose="05000000000000000000" pitchFamily="2" charset="2"/>
              <a:buChar char="§"/>
            </a:pPr>
            <a:r>
              <a:rPr lang="en-AU" sz="2800" dirty="0" smtClean="0"/>
              <a:t>Panic attacks</a:t>
            </a:r>
          </a:p>
          <a:p>
            <a:pPr marL="457200" lvl="1" indent="-457200" eaLnBrk="0" hangingPunct="0">
              <a:spcBef>
                <a:spcPts val="1300"/>
              </a:spcBef>
              <a:buFont typeface="Wingdings" panose="05000000000000000000" pitchFamily="2" charset="2"/>
              <a:buChar char="§"/>
            </a:pPr>
            <a:r>
              <a:rPr lang="en-AU" sz="2800" dirty="0" smtClean="0"/>
              <a:t>Reactive </a:t>
            </a:r>
            <a:r>
              <a:rPr lang="en-AU" sz="2800" dirty="0"/>
              <a:t>Attachment </a:t>
            </a:r>
            <a:r>
              <a:rPr lang="en-AU" sz="2800" dirty="0" smtClean="0"/>
              <a:t>Disorder</a:t>
            </a:r>
          </a:p>
          <a:p>
            <a:pPr marL="457200" lvl="1" indent="-457200" eaLnBrk="0" hangingPunct="0">
              <a:spcBef>
                <a:spcPts val="1300"/>
              </a:spcBef>
              <a:buFont typeface="Wingdings" panose="05000000000000000000" pitchFamily="2" charset="2"/>
              <a:buChar char="§"/>
            </a:pPr>
            <a:r>
              <a:rPr lang="en-AU" sz="2800" dirty="0" smtClean="0"/>
              <a:t>Attention problems</a:t>
            </a:r>
          </a:p>
          <a:p>
            <a:pPr marL="457200" lvl="1" indent="-457200" eaLnBrk="0" hangingPunct="0">
              <a:spcBef>
                <a:spcPts val="1300"/>
              </a:spcBef>
              <a:buFont typeface="Wingdings" panose="05000000000000000000" pitchFamily="2" charset="2"/>
              <a:buChar char="§"/>
            </a:pPr>
            <a:r>
              <a:rPr lang="en-AU" sz="2800" dirty="0" smtClean="0"/>
              <a:t>Conduct </a:t>
            </a:r>
            <a:r>
              <a:rPr lang="en-AU" sz="2800" dirty="0"/>
              <a:t>Disorder and oppositional behaviour</a:t>
            </a:r>
          </a:p>
          <a:p>
            <a:pPr marL="91440" lvl="1" indent="-91440" eaLnBrk="0" hangingPunct="0">
              <a:spcBef>
                <a:spcPts val="1300"/>
              </a:spcBef>
            </a:pPr>
            <a:endParaRPr lang="en-AU" dirty="0"/>
          </a:p>
          <a:p>
            <a:pPr eaLnBrk="0" hangingPunct="0"/>
            <a:endParaRPr lang="en-AU" sz="2800" dirty="0" smtClean="0"/>
          </a:p>
          <a:p>
            <a:pPr eaLnBrk="0" hangingPunct="0"/>
            <a:endParaRPr lang="en-AU" sz="2800" dirty="0"/>
          </a:p>
          <a:p>
            <a:pPr marL="0" indent="0" eaLnBrk="0" hangingPunct="0">
              <a:buNone/>
            </a:pPr>
            <a:r>
              <a:rPr lang="en-AU" sz="2800" b="1" dirty="0" smtClean="0"/>
              <a:t> Drug and Alcohol</a:t>
            </a:r>
          </a:p>
          <a:p>
            <a:pPr marL="91440" lvl="1" indent="-91440" eaLnBrk="0" hangingPunct="0">
              <a:spcBef>
                <a:spcPts val="1300"/>
              </a:spcBef>
            </a:pPr>
            <a:r>
              <a:rPr lang="en-AU" sz="2800" dirty="0"/>
              <a:t>Substance use problems (cannabis) </a:t>
            </a:r>
          </a:p>
          <a:p>
            <a:pPr eaLnBrk="0" hangingPunct="0"/>
            <a:endParaRPr lang="en-AU" sz="2800" dirty="0"/>
          </a:p>
          <a:p>
            <a:pPr eaLnBrk="0" hangingPunct="0"/>
            <a:r>
              <a:rPr lang="en-AU" sz="2800" b="1" dirty="0" smtClean="0"/>
              <a:t>Child Protection Issues</a:t>
            </a:r>
          </a:p>
          <a:p>
            <a:pPr eaLnBrk="0" hangingPunct="0"/>
            <a:endParaRPr lang="en-AU" sz="2800" dirty="0"/>
          </a:p>
          <a:p>
            <a:pPr marL="0" indent="0" eaLnBrk="0" hangingPunct="0">
              <a:buNone/>
            </a:pPr>
            <a:endParaRPr lang="en-AU" sz="2800" dirty="0"/>
          </a:p>
          <a:p>
            <a:pPr eaLnBrk="0" hangingPunct="0"/>
            <a:endParaRPr lang="en-AU" sz="2800" dirty="0"/>
          </a:p>
          <a:p>
            <a:endParaRPr lang="en-AU" sz="2800" dirty="0"/>
          </a:p>
        </p:txBody>
      </p:sp>
      <p:pic>
        <p:nvPicPr>
          <p:cNvPr id="1026" name="Picture 2" descr="Image result for open map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7574" y="20600"/>
            <a:ext cx="2476500"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427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598" y="260648"/>
            <a:ext cx="10771373" cy="1658198"/>
          </a:xfrm>
        </p:spPr>
        <p:txBody>
          <a:bodyPr/>
          <a:lstStyle/>
          <a:p>
            <a:r>
              <a:rPr lang="en-AU" b="1" i="1" dirty="0" smtClean="0"/>
              <a:t>The journey of engagement….</a:t>
            </a:r>
            <a:endParaRPr lang="en-AU"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502749776"/>
              </p:ext>
            </p:extLst>
          </p:nvPr>
        </p:nvGraphicFramePr>
        <p:xfrm>
          <a:off x="766614" y="1916832"/>
          <a:ext cx="10752138" cy="4480560"/>
        </p:xfrm>
        <a:graphic>
          <a:graphicData uri="http://schemas.openxmlformats.org/drawingml/2006/table">
            <a:tbl>
              <a:tblPr firstRow="1" bandRow="1">
                <a:tableStyleId>{5C22544A-7EE6-4342-B048-85BDC9FD1C3A}</a:tableStyleId>
              </a:tblPr>
              <a:tblGrid>
                <a:gridCol w="5376069"/>
                <a:gridCol w="5376069"/>
              </a:tblGrid>
              <a:tr h="3384375">
                <a:tc>
                  <a:txBody>
                    <a:bodyPr/>
                    <a:lstStyle/>
                    <a:p>
                      <a:pPr marL="4572" lvl="1" indent="0" eaLnBrk="0" hangingPunct="0">
                        <a:buNone/>
                      </a:pPr>
                      <a:r>
                        <a:rPr lang="en-AU" sz="2000" b="1" dirty="0" smtClean="0">
                          <a:solidFill>
                            <a:schemeClr val="tx1"/>
                          </a:solidFill>
                        </a:rPr>
                        <a:t>Substance use problems</a:t>
                      </a:r>
                    </a:p>
                    <a:p>
                      <a:pPr marL="290322" lvl="1" indent="-285750" eaLnBrk="0" hangingPunct="0">
                        <a:buClr>
                          <a:schemeClr val="tx1"/>
                        </a:buClr>
                        <a:buFont typeface="Wingdings" panose="05000000000000000000" pitchFamily="2" charset="2"/>
                        <a:buChar char="§"/>
                      </a:pPr>
                      <a:r>
                        <a:rPr lang="en-AU" sz="2000" b="0" i="1" dirty="0" smtClean="0">
                          <a:solidFill>
                            <a:schemeClr val="bg2">
                              <a:lumMod val="50000"/>
                            </a:schemeClr>
                          </a:solidFill>
                        </a:rPr>
                        <a:t>Daily cannabis</a:t>
                      </a:r>
                      <a:r>
                        <a:rPr lang="en-AU" sz="2000" b="0" i="1" dirty="0" smtClean="0">
                          <a:solidFill>
                            <a:schemeClr val="tx1"/>
                          </a:solidFill>
                        </a:rPr>
                        <a:t> </a:t>
                      </a:r>
                    </a:p>
                    <a:p>
                      <a:pPr marL="4572" lvl="1" indent="0" eaLnBrk="0" hangingPunct="0">
                        <a:buClr>
                          <a:schemeClr val="tx1"/>
                        </a:buClr>
                        <a:buFont typeface="Wingdings" panose="05000000000000000000" pitchFamily="2" charset="2"/>
                        <a:buNone/>
                      </a:pPr>
                      <a:r>
                        <a:rPr lang="en-AU" sz="1600" b="0" dirty="0" smtClean="0">
                          <a:solidFill>
                            <a:schemeClr val="tx1"/>
                          </a:solidFill>
                        </a:rPr>
                        <a:t>– helped with sleep and anxiety</a:t>
                      </a:r>
                    </a:p>
                    <a:p>
                      <a:pPr marL="290322" lvl="1" indent="-285750" eaLnBrk="0" hangingPunct="0">
                        <a:buClr>
                          <a:schemeClr val="tx1"/>
                        </a:buClr>
                        <a:buFont typeface="Wingdings" panose="05000000000000000000" pitchFamily="2" charset="2"/>
                        <a:buChar char="§"/>
                      </a:pPr>
                      <a:r>
                        <a:rPr lang="en-AU" sz="2000" b="0" i="1" dirty="0" smtClean="0">
                          <a:solidFill>
                            <a:schemeClr val="bg2">
                              <a:lumMod val="50000"/>
                            </a:schemeClr>
                          </a:solidFill>
                        </a:rPr>
                        <a:t>Experimental methamphetamine</a:t>
                      </a:r>
                      <a:r>
                        <a:rPr lang="en-AU" sz="2000" b="0" i="1" baseline="0" dirty="0" smtClean="0">
                          <a:solidFill>
                            <a:schemeClr val="bg2">
                              <a:lumMod val="50000"/>
                            </a:schemeClr>
                          </a:solidFill>
                        </a:rPr>
                        <a:t> </a:t>
                      </a:r>
                    </a:p>
                    <a:p>
                      <a:pPr marL="4572" lvl="1" indent="0" eaLnBrk="0" hangingPunct="0">
                        <a:buClr>
                          <a:schemeClr val="tx1"/>
                        </a:buClr>
                        <a:buFont typeface="Wingdings" panose="05000000000000000000" pitchFamily="2" charset="2"/>
                        <a:buNone/>
                      </a:pPr>
                      <a:r>
                        <a:rPr lang="en-AU" sz="1600" b="0" dirty="0" smtClean="0">
                          <a:solidFill>
                            <a:schemeClr val="tx1"/>
                          </a:solidFill>
                        </a:rPr>
                        <a:t>– exacerbations in behaviour (including aggravated assault)</a:t>
                      </a:r>
                    </a:p>
                    <a:p>
                      <a:pPr marL="290322" lvl="1" indent="-285750" eaLnBrk="0" hangingPunct="0">
                        <a:buClr>
                          <a:schemeClr val="tx1"/>
                        </a:buClr>
                        <a:buFont typeface="Wingdings" panose="05000000000000000000" pitchFamily="2" charset="2"/>
                        <a:buChar char="§"/>
                      </a:pPr>
                      <a:r>
                        <a:rPr lang="en-AU" sz="2000" b="0" i="1" dirty="0" smtClean="0">
                          <a:solidFill>
                            <a:schemeClr val="bg2">
                              <a:lumMod val="50000"/>
                            </a:schemeClr>
                          </a:solidFill>
                        </a:rPr>
                        <a:t>Daily nicotine</a:t>
                      </a:r>
                    </a:p>
                    <a:p>
                      <a:pPr marL="290322" lvl="1" indent="-285750" eaLnBrk="0" hangingPunct="0">
                        <a:buClr>
                          <a:schemeClr val="tx1"/>
                        </a:buClr>
                        <a:buFont typeface="Wingdings" panose="05000000000000000000" pitchFamily="2" charset="2"/>
                        <a:buChar char="§"/>
                      </a:pPr>
                      <a:r>
                        <a:rPr lang="en-AU" sz="2000" b="0" dirty="0" smtClean="0">
                          <a:solidFill>
                            <a:schemeClr val="tx1"/>
                          </a:solidFill>
                        </a:rPr>
                        <a:t>Avoided alcohol</a:t>
                      </a:r>
                    </a:p>
                    <a:p>
                      <a:endParaRPr lang="en-AU" sz="2000" dirty="0" smtClean="0">
                        <a:solidFill>
                          <a:schemeClr val="tx1"/>
                        </a:solidFill>
                      </a:endParaRPr>
                    </a:p>
                    <a:p>
                      <a:pPr marL="4572" lvl="1" indent="0" eaLnBrk="0" hangingPunct="0">
                        <a:buNone/>
                      </a:pPr>
                      <a:r>
                        <a:rPr lang="en-AU" sz="2000" b="1" dirty="0" smtClean="0">
                          <a:solidFill>
                            <a:schemeClr val="tx1"/>
                          </a:solidFill>
                        </a:rPr>
                        <a:t>In </a:t>
                      </a:r>
                      <a:r>
                        <a:rPr lang="en-AU" sz="2000" b="1" dirty="0" err="1" smtClean="0">
                          <a:solidFill>
                            <a:schemeClr val="tx1"/>
                          </a:solidFill>
                        </a:rPr>
                        <a:t>OOHC</a:t>
                      </a:r>
                      <a:endParaRPr lang="en-AU" sz="2000" b="1" dirty="0" smtClean="0">
                        <a:solidFill>
                          <a:schemeClr val="tx1"/>
                        </a:solidFill>
                      </a:endParaRPr>
                    </a:p>
                    <a:p>
                      <a:pPr marL="290322" lvl="1" indent="-285750" eaLnBrk="0" hangingPunct="0">
                        <a:buFont typeface="Wingdings" panose="05000000000000000000" pitchFamily="2" charset="2"/>
                        <a:buChar char="§"/>
                      </a:pPr>
                      <a:r>
                        <a:rPr lang="en-AU" sz="2000" b="0" dirty="0" smtClean="0">
                          <a:solidFill>
                            <a:schemeClr val="tx1"/>
                          </a:solidFill>
                        </a:rPr>
                        <a:t>Carer challenges</a:t>
                      </a:r>
                    </a:p>
                    <a:p>
                      <a:pPr lvl="2" eaLnBrk="0" hangingPunct="0">
                        <a:buFontTx/>
                        <a:buChar char="-"/>
                      </a:pPr>
                      <a:r>
                        <a:rPr lang="en-AU" sz="2000" b="0" i="1" dirty="0" smtClean="0">
                          <a:solidFill>
                            <a:schemeClr val="bg2">
                              <a:lumMod val="50000"/>
                            </a:schemeClr>
                          </a:solidFill>
                        </a:rPr>
                        <a:t>Literacy</a:t>
                      </a:r>
                    </a:p>
                    <a:p>
                      <a:pPr lvl="2" eaLnBrk="0" hangingPunct="0">
                        <a:buFontTx/>
                        <a:buChar char="-"/>
                      </a:pPr>
                      <a:r>
                        <a:rPr lang="en-AU" sz="2000" b="0" i="1" dirty="0" smtClean="0">
                          <a:solidFill>
                            <a:schemeClr val="bg2">
                              <a:lumMod val="50000"/>
                            </a:schemeClr>
                          </a:solidFill>
                        </a:rPr>
                        <a:t>Single-parent family</a:t>
                      </a:r>
                    </a:p>
                    <a:p>
                      <a:endParaRPr lang="en-AU" sz="2000" dirty="0" smtClean="0">
                        <a:solidFill>
                          <a:schemeClr val="tx1"/>
                        </a:solidFill>
                      </a:endParaRPr>
                    </a:p>
                    <a:p>
                      <a:endParaRPr lang="en-AU" sz="2000" dirty="0">
                        <a:solidFill>
                          <a:schemeClr val="tx1"/>
                        </a:solidFill>
                      </a:endParaRPr>
                    </a:p>
                  </a:txBody>
                  <a:tcPr>
                    <a:noFill/>
                  </a:tcPr>
                </a:tc>
                <a:tc>
                  <a:txBody>
                    <a:bodyPr/>
                    <a:lstStyle/>
                    <a:p>
                      <a:pPr marL="4572" lvl="1" indent="0" eaLnBrk="0" hangingPunct="0">
                        <a:buNone/>
                      </a:pPr>
                      <a:r>
                        <a:rPr lang="en-AU" sz="2000" b="1" dirty="0" smtClean="0">
                          <a:solidFill>
                            <a:schemeClr val="tx1"/>
                          </a:solidFill>
                        </a:rPr>
                        <a:t>Mental</a:t>
                      </a:r>
                      <a:r>
                        <a:rPr lang="en-AU" sz="2000" b="1" baseline="0" dirty="0" smtClean="0">
                          <a:solidFill>
                            <a:schemeClr val="tx1"/>
                          </a:solidFill>
                        </a:rPr>
                        <a:t> Health problems</a:t>
                      </a:r>
                      <a:endParaRPr lang="en-AU" sz="2000" b="1" dirty="0" smtClean="0">
                        <a:solidFill>
                          <a:schemeClr val="tx1"/>
                        </a:solidFill>
                      </a:endParaRPr>
                    </a:p>
                    <a:p>
                      <a:pPr marL="290322" lvl="1" indent="-285750" eaLnBrk="0" hangingPunct="0">
                        <a:buClr>
                          <a:schemeClr val="tx1"/>
                        </a:buClr>
                        <a:buFont typeface="Wingdings" panose="05000000000000000000" pitchFamily="2" charset="2"/>
                        <a:buChar char="§"/>
                      </a:pPr>
                      <a:r>
                        <a:rPr lang="en-AU" sz="2000" b="0" i="1" dirty="0" smtClean="0">
                          <a:solidFill>
                            <a:schemeClr val="bg2">
                              <a:lumMod val="50000"/>
                            </a:schemeClr>
                          </a:solidFill>
                        </a:rPr>
                        <a:t>Complex Early Life Trauma</a:t>
                      </a:r>
                    </a:p>
                    <a:p>
                      <a:pPr marL="290322" marR="0" lvl="1" indent="-285750" algn="l" defTabSz="914400" rtl="0" eaLnBrk="0" fontAlgn="auto" latinLnBrk="0" hangingPunct="0">
                        <a:lnSpc>
                          <a:spcPct val="100000"/>
                        </a:lnSpc>
                        <a:spcBef>
                          <a:spcPts val="0"/>
                        </a:spcBef>
                        <a:spcAft>
                          <a:spcPts val="0"/>
                        </a:spcAft>
                        <a:buClr>
                          <a:schemeClr val="tx1"/>
                        </a:buClr>
                        <a:buSzTx/>
                        <a:buFont typeface="Wingdings" panose="05000000000000000000" pitchFamily="2" charset="2"/>
                        <a:buChar char="§"/>
                        <a:tabLst/>
                        <a:defRPr/>
                      </a:pPr>
                      <a:r>
                        <a:rPr lang="en-AU" sz="2000" b="0" i="1" dirty="0" smtClean="0">
                          <a:solidFill>
                            <a:schemeClr val="bg2">
                              <a:lumMod val="50000"/>
                            </a:schemeClr>
                          </a:solidFill>
                        </a:rPr>
                        <a:t>Auditory hallucinations </a:t>
                      </a:r>
                      <a:r>
                        <a:rPr lang="en-AU" sz="1600" b="0" dirty="0" smtClean="0">
                          <a:solidFill>
                            <a:schemeClr val="tx1"/>
                          </a:solidFill>
                        </a:rPr>
                        <a:t>during cannabis intoxication; concerns around early psychosis</a:t>
                      </a:r>
                    </a:p>
                    <a:p>
                      <a:pPr marL="290322" marR="0" lvl="1" indent="-285750" algn="l" defTabSz="914400" rtl="0" eaLnBrk="0" fontAlgn="auto" latinLnBrk="0" hangingPunct="0">
                        <a:lnSpc>
                          <a:spcPct val="100000"/>
                        </a:lnSpc>
                        <a:spcBef>
                          <a:spcPts val="0"/>
                        </a:spcBef>
                        <a:spcAft>
                          <a:spcPts val="0"/>
                        </a:spcAft>
                        <a:buClr>
                          <a:schemeClr val="tx1"/>
                        </a:buClr>
                        <a:buSzTx/>
                        <a:buFont typeface="Wingdings" panose="05000000000000000000" pitchFamily="2" charset="2"/>
                        <a:buChar char="§"/>
                        <a:tabLst/>
                        <a:defRPr/>
                      </a:pPr>
                      <a:r>
                        <a:rPr lang="en-AU" sz="2000" b="0" i="1" dirty="0" smtClean="0">
                          <a:solidFill>
                            <a:schemeClr val="bg2">
                              <a:lumMod val="50000"/>
                            </a:schemeClr>
                          </a:solidFill>
                        </a:rPr>
                        <a:t>Psychiatry review</a:t>
                      </a:r>
                    </a:p>
                    <a:p>
                      <a:pPr marL="4572" marR="0" lvl="1" indent="0" algn="l" defTabSz="914400" rtl="0" eaLnBrk="0" fontAlgn="auto" latinLnBrk="0" hangingPunct="0">
                        <a:lnSpc>
                          <a:spcPct val="100000"/>
                        </a:lnSpc>
                        <a:spcBef>
                          <a:spcPts val="0"/>
                        </a:spcBef>
                        <a:spcAft>
                          <a:spcPts val="0"/>
                        </a:spcAft>
                        <a:buClr>
                          <a:schemeClr val="tx1"/>
                        </a:buClr>
                        <a:buSzTx/>
                        <a:buFont typeface="Wingdings" panose="05000000000000000000" pitchFamily="2" charset="2"/>
                        <a:buNone/>
                        <a:tabLst/>
                        <a:defRPr/>
                      </a:pPr>
                      <a:r>
                        <a:rPr lang="en-AU" sz="2000" b="0" i="1" dirty="0" smtClean="0">
                          <a:solidFill>
                            <a:schemeClr val="bg2">
                              <a:lumMod val="50000"/>
                            </a:schemeClr>
                          </a:solidFill>
                        </a:rPr>
                        <a:t>-</a:t>
                      </a:r>
                      <a:r>
                        <a:rPr lang="en-AU" sz="2000" b="0" i="1" baseline="0" dirty="0" smtClean="0">
                          <a:solidFill>
                            <a:schemeClr val="bg2">
                              <a:lumMod val="50000"/>
                            </a:schemeClr>
                          </a:solidFill>
                        </a:rPr>
                        <a:t> </a:t>
                      </a:r>
                      <a:r>
                        <a:rPr lang="en-AU" sz="2000" b="0" i="1" baseline="0" dirty="0" smtClean="0">
                          <a:solidFill>
                            <a:schemeClr val="tx1"/>
                          </a:solidFill>
                        </a:rPr>
                        <a:t> Diagnosis</a:t>
                      </a:r>
                      <a:r>
                        <a:rPr lang="en-AU" sz="2000" b="0" i="1" dirty="0" smtClean="0">
                          <a:solidFill>
                            <a:schemeClr val="tx1"/>
                          </a:solidFill>
                        </a:rPr>
                        <a:t> of </a:t>
                      </a:r>
                      <a:r>
                        <a:rPr lang="en-AU" sz="2000" b="0" i="1" dirty="0" smtClean="0">
                          <a:solidFill>
                            <a:schemeClr val="bg2">
                              <a:lumMod val="50000"/>
                            </a:schemeClr>
                          </a:solidFill>
                        </a:rPr>
                        <a:t>Mild</a:t>
                      </a:r>
                      <a:r>
                        <a:rPr lang="en-AU" sz="2000" b="0" i="1" baseline="0" dirty="0" smtClean="0">
                          <a:solidFill>
                            <a:schemeClr val="bg2">
                              <a:lumMod val="50000"/>
                            </a:schemeClr>
                          </a:solidFill>
                        </a:rPr>
                        <a:t> Early Schizophrenia</a:t>
                      </a:r>
                      <a:endParaRPr lang="en-AU" sz="2000" b="0" i="1" dirty="0" smtClean="0">
                        <a:solidFill>
                          <a:schemeClr val="bg2">
                            <a:lumMod val="50000"/>
                          </a:schemeClr>
                        </a:solidFill>
                      </a:endParaRPr>
                    </a:p>
                    <a:p>
                      <a:pPr marL="290322" lvl="1" indent="-285750" eaLnBrk="0" hangingPunct="0">
                        <a:buFont typeface="Wingdings" panose="05000000000000000000" pitchFamily="2" charset="2"/>
                        <a:buChar char="§"/>
                      </a:pPr>
                      <a:endParaRPr lang="en-AU" sz="2000" b="1" dirty="0" smtClean="0">
                        <a:solidFill>
                          <a:schemeClr val="tx1"/>
                        </a:solidFill>
                      </a:endParaRPr>
                    </a:p>
                    <a:p>
                      <a:pPr marL="4572" lvl="1" indent="0" eaLnBrk="0" hangingPunct="0">
                        <a:buNone/>
                      </a:pPr>
                      <a:endParaRPr lang="en-AU" sz="2000" b="1" dirty="0" smtClean="0">
                        <a:solidFill>
                          <a:schemeClr val="tx1"/>
                        </a:solidFill>
                      </a:endParaRPr>
                    </a:p>
                    <a:p>
                      <a:pPr marL="4572" lvl="1" indent="0" eaLnBrk="0" hangingPunct="0">
                        <a:buNone/>
                      </a:pPr>
                      <a:r>
                        <a:rPr lang="en-AU" sz="2000" b="1" dirty="0" smtClean="0">
                          <a:solidFill>
                            <a:schemeClr val="tx1"/>
                          </a:solidFill>
                        </a:rPr>
                        <a:t>School Disengagement</a:t>
                      </a:r>
                    </a:p>
                    <a:p>
                      <a:pPr marL="290322" lvl="1" indent="-285750" eaLnBrk="0" hangingPunct="0">
                        <a:buClr>
                          <a:schemeClr val="tx1"/>
                        </a:buClr>
                        <a:buFont typeface="Wingdings" panose="05000000000000000000" pitchFamily="2" charset="2"/>
                        <a:buChar char="§"/>
                      </a:pPr>
                      <a:r>
                        <a:rPr lang="en-AU" sz="2000" b="0" i="1" dirty="0" smtClean="0">
                          <a:solidFill>
                            <a:schemeClr val="bg2">
                              <a:lumMod val="50000"/>
                            </a:schemeClr>
                          </a:solidFill>
                        </a:rPr>
                        <a:t>Learning</a:t>
                      </a:r>
                      <a:r>
                        <a:rPr lang="en-AU" sz="2000" b="0" i="1" baseline="0" dirty="0" smtClean="0">
                          <a:solidFill>
                            <a:schemeClr val="bg2">
                              <a:lumMod val="50000"/>
                            </a:schemeClr>
                          </a:solidFill>
                        </a:rPr>
                        <a:t> and behaviour</a:t>
                      </a:r>
                    </a:p>
                    <a:p>
                      <a:pPr marL="4572" lvl="1" indent="0" eaLnBrk="0" hangingPunct="0">
                        <a:buClr>
                          <a:schemeClr val="tx1"/>
                        </a:buClr>
                        <a:buFont typeface="Wingdings" panose="05000000000000000000" pitchFamily="2" charset="2"/>
                        <a:buNone/>
                      </a:pPr>
                      <a:endParaRPr lang="en-AU" sz="2000" b="1" i="0" baseline="0" dirty="0" smtClean="0">
                        <a:solidFill>
                          <a:schemeClr val="tx1"/>
                        </a:solidFill>
                      </a:endParaRPr>
                    </a:p>
                    <a:p>
                      <a:pPr marL="4572" lvl="1" indent="0" eaLnBrk="0" hangingPunct="0">
                        <a:buClr>
                          <a:schemeClr val="tx1"/>
                        </a:buClr>
                        <a:buFont typeface="Wingdings" panose="05000000000000000000" pitchFamily="2" charset="2"/>
                        <a:buNone/>
                      </a:pPr>
                      <a:endParaRPr lang="en-AU" sz="2000" b="0" i="1" baseline="0" dirty="0" smtClean="0">
                        <a:solidFill>
                          <a:schemeClr val="bg2">
                            <a:lumMod val="50000"/>
                          </a:schemeClr>
                        </a:solidFill>
                      </a:endParaRPr>
                    </a:p>
                    <a:p>
                      <a:pPr lvl="1" eaLnBrk="0" hangingPunct="0">
                        <a:buFont typeface="Wingdings" panose="05000000000000000000" pitchFamily="2" charset="2"/>
                        <a:buNone/>
                      </a:pPr>
                      <a:endParaRPr lang="en-AU" sz="2000" dirty="0" smtClean="0">
                        <a:solidFill>
                          <a:schemeClr val="tx1"/>
                        </a:solidFill>
                      </a:endParaRPr>
                    </a:p>
                    <a:p>
                      <a:pPr lvl="1" eaLnBrk="0" hangingPunct="0">
                        <a:buFont typeface="Wingdings" panose="05000000000000000000" pitchFamily="2" charset="2"/>
                        <a:buNone/>
                      </a:pPr>
                      <a:endParaRPr lang="en-AU" sz="2000" dirty="0" smtClean="0">
                        <a:solidFill>
                          <a:schemeClr val="tx1"/>
                        </a:solidFill>
                      </a:endParaRPr>
                    </a:p>
                  </a:txBody>
                  <a:tcPr>
                    <a:noFill/>
                  </a:tcPr>
                </a:tc>
              </a:tr>
            </a:tbl>
          </a:graphicData>
        </a:graphic>
      </p:graphicFrame>
    </p:spTree>
    <p:extLst>
      <p:ext uri="{BB962C8B-B14F-4D97-AF65-F5344CB8AC3E}">
        <p14:creationId xmlns:p14="http://schemas.microsoft.com/office/powerpoint/2010/main" val="3712535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006" y="332656"/>
            <a:ext cx="10771373" cy="1658198"/>
          </a:xfrm>
        </p:spPr>
        <p:txBody>
          <a:bodyPr/>
          <a:lstStyle/>
          <a:p>
            <a:r>
              <a:rPr lang="en-AU" i="1" dirty="0" smtClean="0"/>
              <a:t>Challenges on the journey…</a:t>
            </a:r>
            <a:endParaRPr lang="en-AU" i="1" dirty="0"/>
          </a:p>
        </p:txBody>
      </p:sp>
      <p:sp>
        <p:nvSpPr>
          <p:cNvPr id="4" name="Content Placeholder 3"/>
          <p:cNvSpPr txBox="1">
            <a:spLocks noGrp="1"/>
          </p:cNvSpPr>
          <p:nvPr>
            <p:ph idx="1"/>
          </p:nvPr>
        </p:nvSpPr>
        <p:spPr>
          <a:xfrm>
            <a:off x="676573" y="2011680"/>
            <a:ext cx="10752325" cy="1277786"/>
          </a:xfrm>
          <a:prstGeom prst="rect">
            <a:avLst/>
          </a:prstGeom>
          <a:noFill/>
        </p:spPr>
        <p:txBody>
          <a:bodyPr wrap="square" rtlCol="0">
            <a:spAutoFit/>
          </a:bodyPr>
          <a:lstStyle/>
          <a:p>
            <a:pPr marL="0" lvl="1" algn="ctr"/>
            <a:r>
              <a:rPr lang="en-AU" b="1" dirty="0"/>
              <a:t>Appointments were often crisis </a:t>
            </a:r>
            <a:r>
              <a:rPr lang="en-AU" b="1" dirty="0" smtClean="0"/>
              <a:t>oriented</a:t>
            </a:r>
          </a:p>
          <a:p>
            <a:pPr marL="0" lvl="1" indent="0" algn="ctr">
              <a:buNone/>
            </a:pPr>
            <a:endParaRPr lang="en-AU" b="1" dirty="0"/>
          </a:p>
          <a:p>
            <a:pPr algn="ctr"/>
            <a:endParaRPr lang="en-AU" b="1" dirty="0"/>
          </a:p>
        </p:txBody>
      </p:sp>
      <p:pic>
        <p:nvPicPr>
          <p:cNvPr id="5" name="Graphic 4" descr="User">
            <a:extLst>
              <a:ext uri="{FF2B5EF4-FFF2-40B4-BE49-F238E27FC236}">
                <a16:creationId xmlns="" xmlns:a16="http://schemas.microsoft.com/office/drawing/2014/main" id="{BFC5D7EC-8B34-481D-9CDD-C114D770E468}"/>
              </a:ext>
            </a:extLst>
          </p:cNvPr>
          <p:cNvPicPr>
            <a:picLocks noChangeAspect="1"/>
          </p:cNvPicPr>
          <p:nvPr/>
        </p:nvPicPr>
        <p:blipFill>
          <a:blip r:embed="rId3">
            <a:duotone>
              <a:prstClr val="black"/>
              <a:schemeClr val="accent6">
                <a:tint val="45000"/>
                <a:satMod val="400000"/>
              </a:schemeClr>
            </a:duotone>
            <a:extLst>
              <a:ext uri="{96DAC541-7B7A-43D3-8B79-37D633B846F1}">
                <asvg:svgBlip xmlns="" xmlns:asvg="http://schemas.microsoft.com/office/drawing/2016/SVG/main" r:embed="rId4"/>
              </a:ext>
            </a:extLst>
          </a:blip>
          <a:stretch>
            <a:fillRect/>
          </a:stretch>
        </p:blipFill>
        <p:spPr>
          <a:xfrm>
            <a:off x="3298048" y="1785392"/>
            <a:ext cx="5461290" cy="5462001"/>
          </a:xfrm>
          <a:prstGeom prst="rect">
            <a:avLst/>
          </a:prstGeom>
        </p:spPr>
      </p:pic>
    </p:spTree>
    <p:extLst>
      <p:ext uri="{BB962C8B-B14F-4D97-AF65-F5344CB8AC3E}">
        <p14:creationId xmlns:p14="http://schemas.microsoft.com/office/powerpoint/2010/main" val="4239285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57143" y="499533"/>
            <a:ext cx="10771373" cy="1658198"/>
          </a:xfrm>
        </p:spPr>
        <p:txBody>
          <a:bodyPr>
            <a:normAutofit/>
          </a:bodyPr>
          <a:lstStyle/>
          <a:p>
            <a:pPr algn="ctr"/>
            <a:r>
              <a:rPr lang="en-AU" sz="4400" b="1" i="1" dirty="0" smtClean="0"/>
              <a:t>Parental Substance Use</a:t>
            </a:r>
            <a:r>
              <a:rPr lang="en-AU" sz="4400" b="1" i="1" dirty="0" smtClean="0">
                <a:sym typeface="Wingdings" panose="05000000000000000000" pitchFamily="2" charset="2"/>
              </a:rPr>
              <a:t> Suspected </a:t>
            </a:r>
            <a:r>
              <a:rPr lang="en-AU" sz="4400" b="1" i="1" dirty="0" err="1" smtClean="0">
                <a:sym typeface="Wingdings" panose="05000000000000000000" pitchFamily="2" charset="2"/>
              </a:rPr>
              <a:t>PAE</a:t>
            </a:r>
            <a:endParaRPr lang="en-AU" sz="4400" dirty="0"/>
          </a:p>
        </p:txBody>
      </p:sp>
      <p:pic>
        <p:nvPicPr>
          <p:cNvPr id="7" name="Picture 6"/>
          <p:cNvPicPr>
            <a:picLocks noChangeAspect="1"/>
          </p:cNvPicPr>
          <p:nvPr/>
        </p:nvPicPr>
        <p:blipFill>
          <a:blip r:embed="rId3"/>
          <a:stretch>
            <a:fillRect/>
          </a:stretch>
        </p:blipFill>
        <p:spPr>
          <a:xfrm>
            <a:off x="3934966" y="2060848"/>
            <a:ext cx="4331320" cy="4331320"/>
          </a:xfrm>
          <a:prstGeom prst="rect">
            <a:avLst/>
          </a:prstGeom>
        </p:spPr>
      </p:pic>
    </p:spTree>
    <p:extLst>
      <p:ext uri="{BB962C8B-B14F-4D97-AF65-F5344CB8AC3E}">
        <p14:creationId xmlns:p14="http://schemas.microsoft.com/office/powerpoint/2010/main" val="1511230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528388115"/>
              </p:ext>
            </p:extLst>
          </p:nvPr>
        </p:nvGraphicFramePr>
        <p:xfrm>
          <a:off x="1345298" y="0"/>
          <a:ext cx="9756685" cy="7804502"/>
        </p:xfrm>
        <a:graphic>
          <a:graphicData uri="http://schemas.openxmlformats.org/drawingml/2006/table">
            <a:tbl>
              <a:tblPr firstRow="1" firstCol="1" bandRow="1">
                <a:tableStyleId>{69012ECD-51FC-41F1-AA8D-1B2483CD663E}</a:tableStyleId>
              </a:tblPr>
              <a:tblGrid>
                <a:gridCol w="9095753">
                  <a:extLst>
                    <a:ext uri="{9D8B030D-6E8A-4147-A177-3AD203B41FA5}">
                      <a16:colId xmlns="" xmlns:a16="http://schemas.microsoft.com/office/drawing/2014/main" val="20000"/>
                    </a:ext>
                  </a:extLst>
                </a:gridCol>
                <a:gridCol w="660932">
                  <a:extLst>
                    <a:ext uri="{9D8B030D-6E8A-4147-A177-3AD203B41FA5}">
                      <a16:colId xmlns="" xmlns:a16="http://schemas.microsoft.com/office/drawing/2014/main" val="20001"/>
                    </a:ext>
                  </a:extLst>
                </a:gridCol>
              </a:tblGrid>
              <a:tr h="670751">
                <a:tc gridSpan="2">
                  <a:txBody>
                    <a:bodyPr/>
                    <a:lstStyle/>
                    <a:p>
                      <a:pPr>
                        <a:lnSpc>
                          <a:spcPct val="107000"/>
                        </a:lnSpc>
                        <a:spcAft>
                          <a:spcPts val="0"/>
                        </a:spcAft>
                      </a:pPr>
                      <a:r>
                        <a:rPr lang="en-AU" sz="4400" b="0" i="0" dirty="0" smtClean="0">
                          <a:effectLst/>
                          <a:latin typeface="+mj-lt"/>
                        </a:rPr>
                        <a:t>Vulnerable</a:t>
                      </a:r>
                      <a:r>
                        <a:rPr lang="en-AU" sz="4400" b="0" i="0" baseline="0" dirty="0" smtClean="0">
                          <a:effectLst/>
                          <a:latin typeface="+mj-lt"/>
                        </a:rPr>
                        <a:t> Groups</a:t>
                      </a:r>
                      <a:endParaRPr lang="en-AU" sz="4400" b="0" i="0" dirty="0">
                        <a:effectLst/>
                        <a:latin typeface="+mj-lt"/>
                      </a:endParaRPr>
                    </a:p>
                  </a:txBody>
                  <a:tcPr marL="68571" marR="68571" marT="0" marB="0"/>
                </a:tc>
                <a:tc hMerge="1">
                  <a:txBody>
                    <a:bodyPr/>
                    <a:lstStyle/>
                    <a:p>
                      <a:pPr>
                        <a:lnSpc>
                          <a:spcPct val="107000"/>
                        </a:lnSpc>
                        <a:spcAft>
                          <a:spcPts val="0"/>
                        </a:spcAft>
                      </a:pPr>
                      <a:endParaRPr lang="en-AU" sz="2000" dirty="0">
                        <a:effectLst/>
                      </a:endParaRPr>
                    </a:p>
                  </a:txBody>
                  <a:tcPr marL="68580" marR="68580" marT="0" marB="0"/>
                </a:tc>
                <a:extLst>
                  <a:ext uri="{0D108BD9-81ED-4DB2-BD59-A6C34878D82A}">
                    <a16:rowId xmlns="" xmlns:a16="http://schemas.microsoft.com/office/drawing/2014/main" val="2779577690"/>
                  </a:ext>
                </a:extLst>
              </a:tr>
              <a:tr h="304875">
                <a:tc>
                  <a:txBody>
                    <a:bodyPr/>
                    <a:lstStyle/>
                    <a:p>
                      <a:pPr>
                        <a:lnSpc>
                          <a:spcPct val="107000"/>
                        </a:lnSpc>
                        <a:spcAft>
                          <a:spcPts val="0"/>
                        </a:spcAft>
                      </a:pPr>
                      <a:endParaRPr lang="en-AU" sz="2000" dirty="0">
                        <a:effectLst/>
                      </a:endParaRPr>
                    </a:p>
                  </a:txBody>
                  <a:tcPr marL="68571" marR="68571" marT="0" marB="0"/>
                </a:tc>
                <a:tc>
                  <a:txBody>
                    <a:bodyPr/>
                    <a:lstStyle/>
                    <a:p>
                      <a:endParaRPr lang="en-US" dirty="0"/>
                    </a:p>
                  </a:txBody>
                  <a:tcPr marL="68571" marR="68571" marT="0" marB="0"/>
                </a:tc>
                <a:extLst>
                  <a:ext uri="{0D108BD9-81ED-4DB2-BD59-A6C34878D82A}">
                    <a16:rowId xmlns="" xmlns:a16="http://schemas.microsoft.com/office/drawing/2014/main" val="10000"/>
                  </a:ext>
                </a:extLst>
              </a:tr>
              <a:tr h="5887583">
                <a:tc>
                  <a:txBody>
                    <a:bodyPr/>
                    <a:lstStyle/>
                    <a:p>
                      <a:pPr lvl="0"/>
                      <a:endParaRPr lang="en-US" sz="3200" b="0" i="0" dirty="0" smtClean="0">
                        <a:latin typeface="+mn-lt"/>
                      </a:endParaRPr>
                    </a:p>
                    <a:p>
                      <a:pPr lvl="0"/>
                      <a:r>
                        <a:rPr lang="en-US" sz="3200" b="0" i="0" dirty="0" smtClean="0">
                          <a:latin typeface="+mn-lt"/>
                        </a:rPr>
                        <a:t>Young people with:</a:t>
                      </a:r>
                    </a:p>
                    <a:p>
                      <a:pPr marL="457200" lvl="0" indent="-457200">
                        <a:buFont typeface="Arial" panose="020B0604020202020204" pitchFamily="34" charset="0"/>
                        <a:buChar char="•"/>
                      </a:pPr>
                      <a:r>
                        <a:rPr lang="en-US" sz="3200" b="0" i="0" dirty="0" smtClean="0">
                          <a:solidFill>
                            <a:srgbClr val="FF0000"/>
                          </a:solidFill>
                          <a:latin typeface="+mn-lt"/>
                        </a:rPr>
                        <a:t>intellectual disability*</a:t>
                      </a:r>
                      <a:endParaRPr lang="en-AU" sz="3200" b="0" i="0" dirty="0" smtClean="0">
                        <a:solidFill>
                          <a:srgbClr val="FF0000"/>
                        </a:solidFill>
                        <a:latin typeface="+mn-lt"/>
                      </a:endParaRPr>
                    </a:p>
                    <a:p>
                      <a:pPr marL="457200" lvl="0" indent="-457200">
                        <a:buFont typeface="Arial" panose="020B0604020202020204" pitchFamily="34" charset="0"/>
                        <a:buChar char="•"/>
                      </a:pPr>
                      <a:r>
                        <a:rPr lang="en-US" sz="3200" b="0" i="0" dirty="0" smtClean="0">
                          <a:solidFill>
                            <a:srgbClr val="00B0F0"/>
                          </a:solidFill>
                          <a:latin typeface="+mn-lt"/>
                        </a:rPr>
                        <a:t>parental substance abuse*</a:t>
                      </a:r>
                      <a:endParaRPr lang="en-AU" sz="3200" b="0" i="0" dirty="0" smtClean="0">
                        <a:solidFill>
                          <a:srgbClr val="00B0F0"/>
                        </a:solidFill>
                        <a:latin typeface="+mn-lt"/>
                      </a:endParaRPr>
                    </a:p>
                    <a:p>
                      <a:pPr marL="457200" lvl="0" indent="-457200">
                        <a:buFont typeface="Arial" panose="020B0604020202020204" pitchFamily="34" charset="0"/>
                        <a:buChar char="•"/>
                      </a:pPr>
                      <a:r>
                        <a:rPr lang="en-US" sz="3200" b="0" i="0" dirty="0" smtClean="0">
                          <a:solidFill>
                            <a:srgbClr val="7030A0"/>
                          </a:solidFill>
                          <a:latin typeface="+mn-lt"/>
                        </a:rPr>
                        <a:t>complex trauma background*</a:t>
                      </a:r>
                      <a:endParaRPr lang="en-AU" sz="3200" b="0" i="0" dirty="0" smtClean="0">
                        <a:solidFill>
                          <a:srgbClr val="7030A0"/>
                        </a:solidFill>
                        <a:latin typeface="+mn-lt"/>
                      </a:endParaRPr>
                    </a:p>
                    <a:p>
                      <a:pPr marL="457200" lvl="0" indent="-457200">
                        <a:buFont typeface="Arial" panose="020B0604020202020204" pitchFamily="34" charset="0"/>
                        <a:buChar char="•"/>
                      </a:pPr>
                      <a:r>
                        <a:rPr lang="en-US" sz="3200" b="0" i="0" dirty="0" smtClean="0">
                          <a:solidFill>
                            <a:schemeClr val="accent6"/>
                          </a:solidFill>
                          <a:latin typeface="+mn-lt"/>
                        </a:rPr>
                        <a:t>out of home care*</a:t>
                      </a:r>
                      <a:endParaRPr lang="en-AU" sz="3200" b="0" i="0" dirty="0" smtClean="0">
                        <a:solidFill>
                          <a:schemeClr val="accent6"/>
                        </a:solidFill>
                        <a:latin typeface="+mn-lt"/>
                      </a:endParaRPr>
                    </a:p>
                    <a:p>
                      <a:pPr marL="457200" lvl="0" indent="-457200">
                        <a:buFont typeface="Arial" panose="020B0604020202020204" pitchFamily="34" charset="0"/>
                        <a:buChar char="•"/>
                      </a:pPr>
                      <a:r>
                        <a:rPr lang="en-US" sz="3200" b="0" i="0" dirty="0" smtClean="0">
                          <a:solidFill>
                            <a:schemeClr val="accent3">
                              <a:lumMod val="75000"/>
                            </a:schemeClr>
                          </a:solidFill>
                          <a:latin typeface="+mn-lt"/>
                        </a:rPr>
                        <a:t>juvenile justice involvement*</a:t>
                      </a:r>
                      <a:endParaRPr lang="en-AU" sz="3200" b="0" i="0" dirty="0" smtClean="0">
                        <a:solidFill>
                          <a:schemeClr val="accent3">
                            <a:lumMod val="75000"/>
                          </a:schemeClr>
                        </a:solidFill>
                        <a:latin typeface="+mn-lt"/>
                      </a:endParaRPr>
                    </a:p>
                    <a:p>
                      <a:pPr marL="457200" lvl="0" indent="-457200">
                        <a:buFont typeface="Arial" panose="020B0604020202020204" pitchFamily="34" charset="0"/>
                        <a:buChar char="•"/>
                      </a:pPr>
                      <a:r>
                        <a:rPr lang="en-US" sz="3200" b="0" i="0" dirty="0" smtClean="0">
                          <a:solidFill>
                            <a:srgbClr val="C00000"/>
                          </a:solidFill>
                          <a:latin typeface="+mn-lt"/>
                        </a:rPr>
                        <a:t>co-morbid mental health* </a:t>
                      </a:r>
                    </a:p>
                    <a:p>
                      <a:pPr marL="0" indent="0">
                        <a:buNone/>
                      </a:pPr>
                      <a:endParaRPr lang="en-US" sz="3200" b="0" i="0" dirty="0" smtClean="0">
                        <a:latin typeface="+mn-lt"/>
                      </a:endParaRPr>
                    </a:p>
                    <a:p>
                      <a:pPr marL="0" indent="0">
                        <a:buNone/>
                      </a:pPr>
                      <a:r>
                        <a:rPr lang="en-US" sz="2000" b="0" dirty="0" smtClean="0"/>
                        <a:t>Ref: </a:t>
                      </a:r>
                      <a:r>
                        <a:rPr lang="en-US" sz="2000" b="0" dirty="0" err="1" smtClean="0"/>
                        <a:t>Lede</a:t>
                      </a:r>
                      <a:r>
                        <a:rPr lang="en-US" sz="2000" b="0" dirty="0" smtClean="0"/>
                        <a:t> MA et al. The consequences of chronic cannabis smoking </a:t>
                      </a:r>
                    </a:p>
                    <a:p>
                      <a:pPr marL="0" indent="0">
                        <a:buNone/>
                      </a:pPr>
                      <a:r>
                        <a:rPr lang="en-US" sz="2000" b="0" dirty="0" smtClean="0"/>
                        <a:t>in vulnerable adolescents. </a:t>
                      </a:r>
                      <a:r>
                        <a:rPr lang="en-US" sz="2000" b="0" dirty="0" err="1" smtClean="0"/>
                        <a:t>Paediatr</a:t>
                      </a:r>
                      <a:r>
                        <a:rPr lang="en-US" sz="2000" b="0" dirty="0" smtClean="0"/>
                        <a:t> </a:t>
                      </a:r>
                      <a:r>
                        <a:rPr lang="en-US" sz="2000" b="0" dirty="0" err="1" smtClean="0"/>
                        <a:t>Respir</a:t>
                      </a:r>
                      <a:r>
                        <a:rPr lang="en-US" sz="2000" b="0" dirty="0" smtClean="0"/>
                        <a:t>. Rev. (2016)</a:t>
                      </a:r>
                      <a:endParaRPr lang="en-AU" sz="2000" b="0" dirty="0">
                        <a:effectLst/>
                        <a:latin typeface="Calibri"/>
                        <a:ea typeface="Times New Roman"/>
                        <a:cs typeface="Calibri"/>
                      </a:endParaRPr>
                    </a:p>
                  </a:txBody>
                  <a:tcPr marL="68571" marR="68571" marT="0" marB="0"/>
                </a:tc>
                <a:tc>
                  <a:txBody>
                    <a:bodyPr/>
                    <a:lstStyle/>
                    <a:p>
                      <a:endParaRPr lang="en-US" dirty="0"/>
                    </a:p>
                  </a:txBody>
                  <a:tcPr marL="68571" marR="68571" marT="0" marB="0"/>
                </a:tc>
                <a:extLst>
                  <a:ext uri="{0D108BD9-81ED-4DB2-BD59-A6C34878D82A}">
                    <a16:rowId xmlns="" xmlns:a16="http://schemas.microsoft.com/office/drawing/2014/main" val="10001"/>
                  </a:ext>
                </a:extLst>
              </a:tr>
              <a:tr h="873296">
                <a:tc>
                  <a:txBody>
                    <a:bodyPr/>
                    <a:lstStyle/>
                    <a:p>
                      <a:pPr marL="0" indent="0">
                        <a:buNone/>
                      </a:pPr>
                      <a:endParaRPr lang="en-AU" sz="2800" dirty="0">
                        <a:effectLst/>
                        <a:latin typeface="Calibri"/>
                        <a:ea typeface="Times New Roman"/>
                        <a:cs typeface="Calibri"/>
                      </a:endParaRPr>
                    </a:p>
                  </a:txBody>
                  <a:tcPr marL="68571" marR="68571" marT="0" marB="0"/>
                </a:tc>
                <a:tc>
                  <a:txBody>
                    <a:bodyPr/>
                    <a:lstStyle/>
                    <a:p>
                      <a:endParaRPr lang="en-US" dirty="0"/>
                    </a:p>
                  </a:txBody>
                  <a:tcPr marL="68571" marR="68571" marT="0" marB="0"/>
                </a:tc>
              </a:tr>
            </a:tbl>
          </a:graphicData>
        </a:graphic>
      </p:graphicFrame>
    </p:spTree>
    <p:extLst>
      <p:ext uri="{BB962C8B-B14F-4D97-AF65-F5344CB8AC3E}">
        <p14:creationId xmlns:p14="http://schemas.microsoft.com/office/powerpoint/2010/main" val="17394934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731259113"/>
              </p:ext>
            </p:extLst>
          </p:nvPr>
        </p:nvGraphicFramePr>
        <p:xfrm>
          <a:off x="1345298" y="0"/>
          <a:ext cx="9756685" cy="7804502"/>
        </p:xfrm>
        <a:graphic>
          <a:graphicData uri="http://schemas.openxmlformats.org/drawingml/2006/table">
            <a:tbl>
              <a:tblPr firstRow="1" firstCol="1" bandRow="1">
                <a:tableStyleId>{69012ECD-51FC-41F1-AA8D-1B2483CD663E}</a:tableStyleId>
              </a:tblPr>
              <a:tblGrid>
                <a:gridCol w="9095753">
                  <a:extLst>
                    <a:ext uri="{9D8B030D-6E8A-4147-A177-3AD203B41FA5}">
                      <a16:colId xmlns="" xmlns:a16="http://schemas.microsoft.com/office/drawing/2014/main" val="20000"/>
                    </a:ext>
                  </a:extLst>
                </a:gridCol>
                <a:gridCol w="660932">
                  <a:extLst>
                    <a:ext uri="{9D8B030D-6E8A-4147-A177-3AD203B41FA5}">
                      <a16:colId xmlns="" xmlns:a16="http://schemas.microsoft.com/office/drawing/2014/main" val="20001"/>
                    </a:ext>
                  </a:extLst>
                </a:gridCol>
              </a:tblGrid>
              <a:tr h="670751">
                <a:tc gridSpan="2">
                  <a:txBody>
                    <a:bodyPr/>
                    <a:lstStyle/>
                    <a:p>
                      <a:pPr>
                        <a:lnSpc>
                          <a:spcPct val="107000"/>
                        </a:lnSpc>
                        <a:spcAft>
                          <a:spcPts val="0"/>
                        </a:spcAft>
                      </a:pPr>
                      <a:r>
                        <a:rPr lang="en-AU" sz="4400" b="0" i="0" dirty="0" smtClean="0">
                          <a:effectLst/>
                          <a:latin typeface="+mj-lt"/>
                        </a:rPr>
                        <a:t>Vulnerable</a:t>
                      </a:r>
                      <a:r>
                        <a:rPr lang="en-AU" sz="4400" b="0" i="0" baseline="0" dirty="0" smtClean="0">
                          <a:effectLst/>
                          <a:latin typeface="+mj-lt"/>
                        </a:rPr>
                        <a:t> Groups</a:t>
                      </a:r>
                      <a:endParaRPr lang="en-AU" sz="4400" b="0" i="0" dirty="0">
                        <a:effectLst/>
                        <a:latin typeface="+mj-lt"/>
                      </a:endParaRPr>
                    </a:p>
                  </a:txBody>
                  <a:tcPr marL="68571" marR="68571" marT="0" marB="0"/>
                </a:tc>
                <a:tc hMerge="1">
                  <a:txBody>
                    <a:bodyPr/>
                    <a:lstStyle/>
                    <a:p>
                      <a:pPr>
                        <a:lnSpc>
                          <a:spcPct val="107000"/>
                        </a:lnSpc>
                        <a:spcAft>
                          <a:spcPts val="0"/>
                        </a:spcAft>
                      </a:pPr>
                      <a:endParaRPr lang="en-AU" sz="2000" dirty="0">
                        <a:effectLst/>
                      </a:endParaRPr>
                    </a:p>
                  </a:txBody>
                  <a:tcPr marL="68580" marR="68580" marT="0" marB="0"/>
                </a:tc>
                <a:extLst>
                  <a:ext uri="{0D108BD9-81ED-4DB2-BD59-A6C34878D82A}">
                    <a16:rowId xmlns="" xmlns:a16="http://schemas.microsoft.com/office/drawing/2014/main" val="2779577690"/>
                  </a:ext>
                </a:extLst>
              </a:tr>
              <a:tr h="304875">
                <a:tc>
                  <a:txBody>
                    <a:bodyPr/>
                    <a:lstStyle/>
                    <a:p>
                      <a:pPr>
                        <a:lnSpc>
                          <a:spcPct val="107000"/>
                        </a:lnSpc>
                        <a:spcAft>
                          <a:spcPts val="0"/>
                        </a:spcAft>
                      </a:pPr>
                      <a:endParaRPr lang="en-AU" sz="2000" dirty="0">
                        <a:effectLst/>
                      </a:endParaRPr>
                    </a:p>
                  </a:txBody>
                  <a:tcPr marL="68571" marR="68571" marT="0" marB="0"/>
                </a:tc>
                <a:tc>
                  <a:txBody>
                    <a:bodyPr/>
                    <a:lstStyle/>
                    <a:p>
                      <a:endParaRPr lang="en-US" dirty="0"/>
                    </a:p>
                  </a:txBody>
                  <a:tcPr marL="68571" marR="68571" marT="0" marB="0"/>
                </a:tc>
                <a:extLst>
                  <a:ext uri="{0D108BD9-81ED-4DB2-BD59-A6C34878D82A}">
                    <a16:rowId xmlns="" xmlns:a16="http://schemas.microsoft.com/office/drawing/2014/main" val="10000"/>
                  </a:ext>
                </a:extLst>
              </a:tr>
              <a:tr h="5887583">
                <a:tc>
                  <a:txBody>
                    <a:bodyPr/>
                    <a:lstStyle/>
                    <a:p>
                      <a:pPr lvl="0"/>
                      <a:endParaRPr lang="en-US" sz="3200" b="0" i="0" dirty="0" smtClean="0">
                        <a:latin typeface="+mn-lt"/>
                      </a:endParaRPr>
                    </a:p>
                    <a:p>
                      <a:pPr lvl="0"/>
                      <a:r>
                        <a:rPr lang="en-US" sz="3200" b="0" i="0" dirty="0" smtClean="0">
                          <a:latin typeface="+mn-lt"/>
                        </a:rPr>
                        <a:t>Young people with:</a:t>
                      </a:r>
                    </a:p>
                    <a:p>
                      <a:pPr marL="457200" lvl="0" indent="-457200">
                        <a:buFont typeface="Arial" panose="020B0604020202020204" pitchFamily="34" charset="0"/>
                        <a:buChar char="•"/>
                      </a:pPr>
                      <a:r>
                        <a:rPr lang="en-US" sz="3200" b="0" i="0" dirty="0" smtClean="0">
                          <a:solidFill>
                            <a:srgbClr val="FF0000"/>
                          </a:solidFill>
                          <a:latin typeface="+mn-lt"/>
                        </a:rPr>
                        <a:t>intellectual disability*</a:t>
                      </a:r>
                      <a:endParaRPr lang="en-AU" sz="3200" b="0" i="0" dirty="0" smtClean="0">
                        <a:solidFill>
                          <a:srgbClr val="FF0000"/>
                        </a:solidFill>
                        <a:latin typeface="+mn-lt"/>
                      </a:endParaRPr>
                    </a:p>
                    <a:p>
                      <a:pPr marL="457200" lvl="0" indent="-457200">
                        <a:buFont typeface="Arial" panose="020B0604020202020204" pitchFamily="34" charset="0"/>
                        <a:buChar char="•"/>
                      </a:pPr>
                      <a:r>
                        <a:rPr lang="en-US" sz="3200" b="0" i="0" dirty="0" smtClean="0">
                          <a:solidFill>
                            <a:srgbClr val="00B0F0"/>
                          </a:solidFill>
                          <a:latin typeface="+mn-lt"/>
                        </a:rPr>
                        <a:t>parental substance abuse*</a:t>
                      </a:r>
                      <a:endParaRPr lang="en-AU" sz="3200" b="0" i="0" dirty="0" smtClean="0">
                        <a:solidFill>
                          <a:srgbClr val="00B0F0"/>
                        </a:solidFill>
                        <a:latin typeface="+mn-lt"/>
                      </a:endParaRPr>
                    </a:p>
                    <a:p>
                      <a:pPr marL="457200" lvl="0" indent="-457200">
                        <a:buFont typeface="Arial" panose="020B0604020202020204" pitchFamily="34" charset="0"/>
                        <a:buChar char="•"/>
                      </a:pPr>
                      <a:r>
                        <a:rPr lang="en-US" sz="3200" b="0" i="0" dirty="0" smtClean="0">
                          <a:solidFill>
                            <a:srgbClr val="7030A0"/>
                          </a:solidFill>
                          <a:latin typeface="+mn-lt"/>
                        </a:rPr>
                        <a:t>complex trauma background*</a:t>
                      </a:r>
                      <a:endParaRPr lang="en-AU" sz="3200" b="0" i="0" dirty="0" smtClean="0">
                        <a:solidFill>
                          <a:srgbClr val="7030A0"/>
                        </a:solidFill>
                        <a:latin typeface="+mn-lt"/>
                      </a:endParaRPr>
                    </a:p>
                    <a:p>
                      <a:pPr marL="457200" lvl="0" indent="-457200">
                        <a:buFont typeface="Arial" panose="020B0604020202020204" pitchFamily="34" charset="0"/>
                        <a:buChar char="•"/>
                      </a:pPr>
                      <a:r>
                        <a:rPr lang="en-US" sz="3200" b="0" i="0" dirty="0" smtClean="0">
                          <a:solidFill>
                            <a:schemeClr val="accent6"/>
                          </a:solidFill>
                          <a:latin typeface="+mn-lt"/>
                        </a:rPr>
                        <a:t>out of home care*</a:t>
                      </a:r>
                      <a:endParaRPr lang="en-AU" sz="3200" b="0" i="0" dirty="0" smtClean="0">
                        <a:solidFill>
                          <a:schemeClr val="accent6"/>
                        </a:solidFill>
                        <a:latin typeface="+mn-lt"/>
                      </a:endParaRPr>
                    </a:p>
                    <a:p>
                      <a:pPr marL="457200" lvl="0" indent="-457200">
                        <a:buFont typeface="Arial" panose="020B0604020202020204" pitchFamily="34" charset="0"/>
                        <a:buChar char="•"/>
                      </a:pPr>
                      <a:r>
                        <a:rPr lang="en-US" sz="3200" b="0" i="0" dirty="0" smtClean="0">
                          <a:solidFill>
                            <a:schemeClr val="accent3">
                              <a:lumMod val="75000"/>
                            </a:schemeClr>
                          </a:solidFill>
                          <a:latin typeface="+mn-lt"/>
                        </a:rPr>
                        <a:t>juvenile justice involvement*</a:t>
                      </a:r>
                      <a:endParaRPr lang="en-AU" sz="3200" b="0" i="0" dirty="0" smtClean="0">
                        <a:solidFill>
                          <a:schemeClr val="accent3">
                            <a:lumMod val="75000"/>
                          </a:schemeClr>
                        </a:solidFill>
                        <a:latin typeface="+mn-lt"/>
                      </a:endParaRPr>
                    </a:p>
                    <a:p>
                      <a:pPr marL="457200" lvl="0" indent="-457200">
                        <a:buFont typeface="Arial" panose="020B0604020202020204" pitchFamily="34" charset="0"/>
                        <a:buChar char="•"/>
                      </a:pPr>
                      <a:r>
                        <a:rPr lang="en-US" sz="3200" b="0" i="0" dirty="0" smtClean="0">
                          <a:solidFill>
                            <a:srgbClr val="C00000"/>
                          </a:solidFill>
                          <a:latin typeface="+mn-lt"/>
                        </a:rPr>
                        <a:t>co-morbid mental health* </a:t>
                      </a:r>
                    </a:p>
                    <a:p>
                      <a:pPr marL="0" indent="0">
                        <a:buNone/>
                      </a:pPr>
                      <a:endParaRPr lang="en-US" sz="3200" b="0" i="0" dirty="0" smtClean="0">
                        <a:latin typeface="+mn-lt"/>
                      </a:endParaRPr>
                    </a:p>
                    <a:p>
                      <a:pPr marL="0" indent="0">
                        <a:buNone/>
                      </a:pPr>
                      <a:r>
                        <a:rPr lang="en-US" sz="2000" b="0" dirty="0" smtClean="0"/>
                        <a:t>Ref: </a:t>
                      </a:r>
                      <a:r>
                        <a:rPr lang="en-US" sz="2000" b="0" dirty="0" err="1" smtClean="0"/>
                        <a:t>Lede</a:t>
                      </a:r>
                      <a:r>
                        <a:rPr lang="en-US" sz="2000" b="0" dirty="0" smtClean="0"/>
                        <a:t> MA et al. The consequences of chronic cannabis smoking </a:t>
                      </a:r>
                    </a:p>
                    <a:p>
                      <a:pPr marL="0" indent="0">
                        <a:buNone/>
                      </a:pPr>
                      <a:r>
                        <a:rPr lang="en-US" sz="2000" b="0" dirty="0" smtClean="0"/>
                        <a:t>in vulnerable adolescents. </a:t>
                      </a:r>
                      <a:r>
                        <a:rPr lang="en-US" sz="2000" b="0" dirty="0" err="1" smtClean="0"/>
                        <a:t>Paediatr</a:t>
                      </a:r>
                      <a:r>
                        <a:rPr lang="en-US" sz="2000" b="0" dirty="0" smtClean="0"/>
                        <a:t> </a:t>
                      </a:r>
                      <a:r>
                        <a:rPr lang="en-US" sz="2000" b="0" dirty="0" err="1" smtClean="0"/>
                        <a:t>Respir</a:t>
                      </a:r>
                      <a:r>
                        <a:rPr lang="en-US" sz="2000" b="0" dirty="0" smtClean="0"/>
                        <a:t>. Rev. (2016)</a:t>
                      </a:r>
                      <a:endParaRPr lang="en-AU" sz="2000" b="0" dirty="0">
                        <a:effectLst/>
                        <a:latin typeface="Calibri"/>
                        <a:ea typeface="Times New Roman"/>
                        <a:cs typeface="Calibri"/>
                      </a:endParaRPr>
                    </a:p>
                  </a:txBody>
                  <a:tcPr marL="68571" marR="68571" marT="0" marB="0"/>
                </a:tc>
                <a:tc>
                  <a:txBody>
                    <a:bodyPr/>
                    <a:lstStyle/>
                    <a:p>
                      <a:endParaRPr lang="en-US" dirty="0"/>
                    </a:p>
                  </a:txBody>
                  <a:tcPr marL="68571" marR="68571" marT="0" marB="0"/>
                </a:tc>
                <a:extLst>
                  <a:ext uri="{0D108BD9-81ED-4DB2-BD59-A6C34878D82A}">
                    <a16:rowId xmlns="" xmlns:a16="http://schemas.microsoft.com/office/drawing/2014/main" val="10001"/>
                  </a:ext>
                </a:extLst>
              </a:tr>
              <a:tr h="873296">
                <a:tc>
                  <a:txBody>
                    <a:bodyPr/>
                    <a:lstStyle/>
                    <a:p>
                      <a:pPr marL="0" indent="0">
                        <a:buNone/>
                      </a:pPr>
                      <a:endParaRPr lang="en-AU" sz="2800" dirty="0">
                        <a:effectLst/>
                        <a:latin typeface="Calibri"/>
                        <a:ea typeface="Times New Roman"/>
                        <a:cs typeface="Calibri"/>
                      </a:endParaRPr>
                    </a:p>
                  </a:txBody>
                  <a:tcPr marL="68571" marR="68571" marT="0" marB="0"/>
                </a:tc>
                <a:tc>
                  <a:txBody>
                    <a:bodyPr/>
                    <a:lstStyle/>
                    <a:p>
                      <a:endParaRPr lang="en-US" dirty="0"/>
                    </a:p>
                  </a:txBody>
                  <a:tcPr marL="68571" marR="68571" marT="0" marB="0"/>
                </a:tc>
              </a:tr>
            </a:tbl>
          </a:graphicData>
        </a:graphic>
      </p:graphicFrame>
      <p:sp>
        <p:nvSpPr>
          <p:cNvPr id="2" name="TextBox 1"/>
          <p:cNvSpPr txBox="1"/>
          <p:nvPr/>
        </p:nvSpPr>
        <p:spPr>
          <a:xfrm rot="19232402">
            <a:off x="3194651" y="1891631"/>
            <a:ext cx="6057975" cy="2646878"/>
          </a:xfrm>
          <a:prstGeom prst="rect">
            <a:avLst/>
          </a:prstGeom>
          <a:noFill/>
        </p:spPr>
        <p:txBody>
          <a:bodyPr wrap="square" rtlCol="0">
            <a:spAutoFit/>
          </a:bodyPr>
          <a:lstStyle/>
          <a:p>
            <a:r>
              <a:rPr lang="en-AU" sz="16600" dirty="0" smtClean="0">
                <a:solidFill>
                  <a:schemeClr val="accent1"/>
                </a:solidFill>
              </a:rPr>
              <a:t>FASD</a:t>
            </a:r>
            <a:endParaRPr lang="en-AU" dirty="0">
              <a:solidFill>
                <a:schemeClr val="accent1"/>
              </a:solidFill>
            </a:endParaRPr>
          </a:p>
        </p:txBody>
      </p:sp>
    </p:spTree>
    <p:extLst>
      <p:ext uri="{BB962C8B-B14F-4D97-AF65-F5344CB8AC3E}">
        <p14:creationId xmlns:p14="http://schemas.microsoft.com/office/powerpoint/2010/main" val="194915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heme1">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Segoe GOLD">
      <a:majorFont>
        <a:latin typeface="Segoe UI Semibold"/>
        <a:ea typeface=""/>
        <a:cs typeface=""/>
      </a:majorFont>
      <a:minorFont>
        <a:latin typeface="Segoe UI"/>
        <a:ea typeface=""/>
        <a:cs typeface=""/>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xmlns="" name="Metropolitan" id="{4C5440D6-04D2-4954-96CF-F251137069B2}" vid="{3A8A2BB7-7C5E-4EB2-B1F1-CFFF0F57E7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867</TotalTime>
  <Words>1285</Words>
  <Application>Microsoft Office PowerPoint</Application>
  <PresentationFormat>Custom</PresentationFormat>
  <Paragraphs>303</Paragraphs>
  <Slides>29</Slides>
  <Notes>23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Theme1</vt:lpstr>
      <vt:lpstr>Understanding the journey of assessing FASD in adolescents </vt:lpstr>
      <vt:lpstr>Leah</vt:lpstr>
      <vt:lpstr>Information from referral</vt:lpstr>
      <vt:lpstr>At the beginning…</vt:lpstr>
      <vt:lpstr>The journey of engagement….</vt:lpstr>
      <vt:lpstr>Challenges on the journey…</vt:lpstr>
      <vt:lpstr>Parental Substance Use Suspected PAE</vt:lpstr>
      <vt:lpstr>PowerPoint Presentation</vt:lpstr>
      <vt:lpstr>PowerPoint Presentation</vt:lpstr>
      <vt:lpstr>FASD assessment Key criteria</vt:lpstr>
      <vt:lpstr>Key criteria</vt:lpstr>
      <vt:lpstr>Prenatal alcohol exposure</vt:lpstr>
      <vt:lpstr>  History </vt:lpstr>
      <vt:lpstr>Neurodevelopment &amp; Mental health</vt:lpstr>
      <vt:lpstr>PowerPoint Presentation</vt:lpstr>
      <vt:lpstr>PowerPoint Presentation</vt:lpstr>
      <vt:lpstr>PowerPoint Presentation</vt:lpstr>
      <vt:lpstr>PowerPoint Presentation</vt:lpstr>
      <vt:lpstr>Physical assessment</vt:lpstr>
      <vt:lpstr>Face, microcephaly, growth – biomarkers for PAE</vt:lpstr>
      <vt:lpstr>Face, microcephaly, growth – biomarkers for PAE</vt:lpstr>
      <vt:lpstr>Physical Assessment</vt:lpstr>
      <vt:lpstr>FASD assessment Key criteria</vt:lpstr>
      <vt:lpstr>Neurocognitive Understanding  of  FASD</vt:lpstr>
      <vt:lpstr>Strengths</vt:lpstr>
      <vt:lpstr>Why diagnose?</vt:lpstr>
      <vt:lpstr>The journey in assessing FASD in adolescents</vt:lpstr>
      <vt:lpstr>If you want to learn more...</vt:lpstr>
      <vt:lpstr>PowerPoint Presentation</vt:lpstr>
    </vt:vector>
  </TitlesOfParts>
  <Company>CHW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Nadishani Fernando</dc:creator>
  <cp:lastModifiedBy>Nadishani Fernando</cp:lastModifiedBy>
  <cp:revision>395</cp:revision>
  <dcterms:created xsi:type="dcterms:W3CDTF">2019-05-20T02:43:43Z</dcterms:created>
  <dcterms:modified xsi:type="dcterms:W3CDTF">2019-06-03T01:29:10Z</dcterms:modified>
</cp:coreProperties>
</file>